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0693400" cy="15113000"/>
  <p:notesSz cx="6858000" cy="9144000"/>
  <p:embeddedFontLst>
    <p:embeddedFont>
      <p:font typeface="Open Sans Bold" panose="020B0806030504020204" pitchFamily="34" charset="0"/>
      <p:regular r:id="rId3"/>
      <p:bold r:id="rId4"/>
    </p:embeddedFont>
    <p:embeddedFont>
      <p:font typeface="Open Sans Bold Italics" panose="020B0806030504020204" pitchFamily="34" charset="0"/>
      <p:regular r:id="rId5"/>
      <p:bold r:id="rId6"/>
      <p:italic r:id="rId7"/>
      <p:boldItalic r:id="rId8"/>
    </p:embeddedFont>
    <p:embeddedFont>
      <p:font typeface="Poppins Bold" pitchFamily="2" charset="77"/>
      <p:regular r:id="rId9"/>
      <p:bold r:id="rId10"/>
    </p:embeddedFont>
    <p:embeddedFont>
      <p:font typeface="Poppins Heavy" pitchFamily="2" charset="77"/>
      <p:regular r:id="rId11"/>
      <p:bold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26" autoAdjust="0"/>
  </p:normalViewPr>
  <p:slideViewPr>
    <p:cSldViewPr>
      <p:cViewPr varScale="1">
        <p:scale>
          <a:sx n="38" d="100"/>
          <a:sy n="38" d="100"/>
        </p:scale>
        <p:origin x="318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font" Target="fonts/font9.fntdata"/><Relationship Id="rId5" Type="http://schemas.openxmlformats.org/officeDocument/2006/relationships/font" Target="fonts/font3.fntdata"/><Relationship Id="rId15" Type="http://schemas.openxmlformats.org/officeDocument/2006/relationships/theme" Target="theme/theme1.xml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49958" y="3733574"/>
            <a:ext cx="10615676" cy="4257039"/>
            <a:chOff x="0" y="0"/>
            <a:chExt cx="2701658" cy="108340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1658" cy="1083404"/>
            </a:xfrm>
            <a:custGeom>
              <a:avLst/>
              <a:gdLst/>
              <a:ahLst/>
              <a:cxnLst/>
              <a:rect l="l" t="t" r="r" b="b"/>
              <a:pathLst>
                <a:path w="2701658" h="1083404">
                  <a:moveTo>
                    <a:pt x="0" y="0"/>
                  </a:moveTo>
                  <a:lnTo>
                    <a:pt x="2701658" y="0"/>
                  </a:lnTo>
                  <a:lnTo>
                    <a:pt x="2701658" y="1083404"/>
                  </a:lnTo>
                  <a:lnTo>
                    <a:pt x="0" y="108340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2701658" cy="108340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52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>
            <a:off x="5346000" y="9962899"/>
            <a:ext cx="0" cy="2191960"/>
          </a:xfrm>
          <a:prstGeom prst="line">
            <a:avLst/>
          </a:prstGeom>
          <a:ln w="38100" cap="rnd">
            <a:solidFill>
              <a:srgbClr val="FCF5EB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/>
          </a:p>
        </p:txBody>
      </p:sp>
      <p:grpSp>
        <p:nvGrpSpPr>
          <p:cNvPr id="6" name="Group 6"/>
          <p:cNvGrpSpPr/>
          <p:nvPr/>
        </p:nvGrpSpPr>
        <p:grpSpPr>
          <a:xfrm rot="-1601235">
            <a:off x="2076893" y="9190050"/>
            <a:ext cx="319210" cy="319210"/>
            <a:chOff x="0" y="0"/>
            <a:chExt cx="425613" cy="425613"/>
          </a:xfrm>
        </p:grpSpPr>
        <p:sp>
          <p:nvSpPr>
            <p:cNvPr id="7" name="AutoShape 7"/>
            <p:cNvSpPr/>
            <p:nvPr/>
          </p:nvSpPr>
          <p:spPr>
            <a:xfrm>
              <a:off x="212806" y="0"/>
              <a:ext cx="0" cy="170245"/>
            </a:xfrm>
            <a:prstGeom prst="line">
              <a:avLst/>
            </a:prstGeom>
            <a:ln w="24970" cap="rnd">
              <a:solidFill>
                <a:srgbClr val="FCF5EB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" name="AutoShape 8"/>
            <p:cNvSpPr/>
            <p:nvPr/>
          </p:nvSpPr>
          <p:spPr>
            <a:xfrm>
              <a:off x="212806" y="255368"/>
              <a:ext cx="0" cy="170245"/>
            </a:xfrm>
            <a:prstGeom prst="line">
              <a:avLst/>
            </a:prstGeom>
            <a:ln w="24970" cap="rnd">
              <a:solidFill>
                <a:srgbClr val="FCF5EB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" name="AutoShape 9"/>
            <p:cNvSpPr/>
            <p:nvPr/>
          </p:nvSpPr>
          <p:spPr>
            <a:xfrm flipH="1">
              <a:off x="255368" y="212806"/>
              <a:ext cx="170245" cy="0"/>
            </a:xfrm>
            <a:prstGeom prst="line">
              <a:avLst/>
            </a:prstGeom>
            <a:ln w="24970" cap="rnd">
              <a:solidFill>
                <a:srgbClr val="FCF5EB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" name="AutoShape 10"/>
            <p:cNvSpPr/>
            <p:nvPr/>
          </p:nvSpPr>
          <p:spPr>
            <a:xfrm flipH="1">
              <a:off x="0" y="212806"/>
              <a:ext cx="170245" cy="0"/>
            </a:xfrm>
            <a:prstGeom prst="line">
              <a:avLst/>
            </a:prstGeom>
            <a:ln w="24970" cap="rnd">
              <a:solidFill>
                <a:srgbClr val="FCF5EB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1" name="Group 11"/>
          <p:cNvGrpSpPr/>
          <p:nvPr/>
        </p:nvGrpSpPr>
        <p:grpSpPr>
          <a:xfrm rot="-1601235">
            <a:off x="2450782" y="662928"/>
            <a:ext cx="319210" cy="319210"/>
            <a:chOff x="0" y="0"/>
            <a:chExt cx="425613" cy="425613"/>
          </a:xfrm>
        </p:grpSpPr>
        <p:sp>
          <p:nvSpPr>
            <p:cNvPr id="12" name="AutoShape 12"/>
            <p:cNvSpPr/>
            <p:nvPr/>
          </p:nvSpPr>
          <p:spPr>
            <a:xfrm>
              <a:off x="212806" y="0"/>
              <a:ext cx="0" cy="170245"/>
            </a:xfrm>
            <a:prstGeom prst="line">
              <a:avLst/>
            </a:prstGeom>
            <a:ln w="24970" cap="rnd">
              <a:solidFill>
                <a:srgbClr val="FCF5EB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" name="AutoShape 13"/>
            <p:cNvSpPr/>
            <p:nvPr/>
          </p:nvSpPr>
          <p:spPr>
            <a:xfrm>
              <a:off x="212806" y="255368"/>
              <a:ext cx="0" cy="170245"/>
            </a:xfrm>
            <a:prstGeom prst="line">
              <a:avLst/>
            </a:prstGeom>
            <a:ln w="24970" cap="rnd">
              <a:solidFill>
                <a:srgbClr val="FCF5EB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" name="AutoShape 14"/>
            <p:cNvSpPr/>
            <p:nvPr/>
          </p:nvSpPr>
          <p:spPr>
            <a:xfrm flipH="1">
              <a:off x="255368" y="212806"/>
              <a:ext cx="170245" cy="0"/>
            </a:xfrm>
            <a:prstGeom prst="line">
              <a:avLst/>
            </a:prstGeom>
            <a:ln w="24970" cap="rnd">
              <a:solidFill>
                <a:srgbClr val="FCF5EB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" name="AutoShape 15"/>
            <p:cNvSpPr/>
            <p:nvPr/>
          </p:nvSpPr>
          <p:spPr>
            <a:xfrm flipH="1">
              <a:off x="0" y="212806"/>
              <a:ext cx="170245" cy="0"/>
            </a:xfrm>
            <a:prstGeom prst="line">
              <a:avLst/>
            </a:prstGeom>
            <a:ln w="24970" cap="rnd">
              <a:solidFill>
                <a:srgbClr val="FCF5EB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6" name="Group 16"/>
          <p:cNvGrpSpPr/>
          <p:nvPr/>
        </p:nvGrpSpPr>
        <p:grpSpPr>
          <a:xfrm rot="-1601235">
            <a:off x="7215550" y="1240947"/>
            <a:ext cx="319210" cy="319210"/>
            <a:chOff x="0" y="0"/>
            <a:chExt cx="425613" cy="425613"/>
          </a:xfrm>
        </p:grpSpPr>
        <p:sp>
          <p:nvSpPr>
            <p:cNvPr id="17" name="AutoShape 17"/>
            <p:cNvSpPr/>
            <p:nvPr/>
          </p:nvSpPr>
          <p:spPr>
            <a:xfrm>
              <a:off x="212806" y="0"/>
              <a:ext cx="0" cy="170245"/>
            </a:xfrm>
            <a:prstGeom prst="line">
              <a:avLst/>
            </a:prstGeom>
            <a:ln w="24970" cap="rnd">
              <a:solidFill>
                <a:srgbClr val="FCF5EB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" name="AutoShape 18"/>
            <p:cNvSpPr/>
            <p:nvPr/>
          </p:nvSpPr>
          <p:spPr>
            <a:xfrm>
              <a:off x="212806" y="255368"/>
              <a:ext cx="0" cy="170245"/>
            </a:xfrm>
            <a:prstGeom prst="line">
              <a:avLst/>
            </a:prstGeom>
            <a:ln w="24970" cap="rnd">
              <a:solidFill>
                <a:srgbClr val="FCF5EB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" name="AutoShape 19"/>
            <p:cNvSpPr/>
            <p:nvPr/>
          </p:nvSpPr>
          <p:spPr>
            <a:xfrm flipH="1">
              <a:off x="255368" y="212806"/>
              <a:ext cx="170245" cy="0"/>
            </a:xfrm>
            <a:prstGeom prst="line">
              <a:avLst/>
            </a:prstGeom>
            <a:ln w="24970" cap="rnd">
              <a:solidFill>
                <a:srgbClr val="FCF5EB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" name="AutoShape 20"/>
            <p:cNvSpPr/>
            <p:nvPr/>
          </p:nvSpPr>
          <p:spPr>
            <a:xfrm flipH="1">
              <a:off x="0" y="212806"/>
              <a:ext cx="170245" cy="0"/>
            </a:xfrm>
            <a:prstGeom prst="line">
              <a:avLst/>
            </a:prstGeom>
            <a:ln w="24970" cap="rnd">
              <a:solidFill>
                <a:srgbClr val="FCF5EB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21" name="Group 21"/>
          <p:cNvGrpSpPr/>
          <p:nvPr/>
        </p:nvGrpSpPr>
        <p:grpSpPr>
          <a:xfrm rot="-1601235">
            <a:off x="9882268" y="10684989"/>
            <a:ext cx="319210" cy="319210"/>
            <a:chOff x="0" y="0"/>
            <a:chExt cx="425613" cy="425613"/>
          </a:xfrm>
        </p:grpSpPr>
        <p:sp>
          <p:nvSpPr>
            <p:cNvPr id="22" name="AutoShape 22"/>
            <p:cNvSpPr/>
            <p:nvPr/>
          </p:nvSpPr>
          <p:spPr>
            <a:xfrm>
              <a:off x="212806" y="0"/>
              <a:ext cx="0" cy="170245"/>
            </a:xfrm>
            <a:prstGeom prst="line">
              <a:avLst/>
            </a:prstGeom>
            <a:ln w="24970" cap="rnd">
              <a:solidFill>
                <a:srgbClr val="FCF5EB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" name="AutoShape 23"/>
            <p:cNvSpPr/>
            <p:nvPr/>
          </p:nvSpPr>
          <p:spPr>
            <a:xfrm>
              <a:off x="212806" y="255368"/>
              <a:ext cx="0" cy="170245"/>
            </a:xfrm>
            <a:prstGeom prst="line">
              <a:avLst/>
            </a:prstGeom>
            <a:ln w="24970" cap="rnd">
              <a:solidFill>
                <a:srgbClr val="FCF5EB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" name="AutoShape 24"/>
            <p:cNvSpPr/>
            <p:nvPr/>
          </p:nvSpPr>
          <p:spPr>
            <a:xfrm flipH="1">
              <a:off x="255368" y="212806"/>
              <a:ext cx="170245" cy="0"/>
            </a:xfrm>
            <a:prstGeom prst="line">
              <a:avLst/>
            </a:prstGeom>
            <a:ln w="24970" cap="rnd">
              <a:solidFill>
                <a:srgbClr val="FCF5EB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" name="AutoShape 25"/>
            <p:cNvSpPr/>
            <p:nvPr/>
          </p:nvSpPr>
          <p:spPr>
            <a:xfrm flipH="1">
              <a:off x="0" y="212806"/>
              <a:ext cx="170245" cy="0"/>
            </a:xfrm>
            <a:prstGeom prst="line">
              <a:avLst/>
            </a:prstGeom>
            <a:ln w="24970" cap="rnd">
              <a:solidFill>
                <a:srgbClr val="FCF5EB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26" name="Group 26"/>
          <p:cNvGrpSpPr/>
          <p:nvPr/>
        </p:nvGrpSpPr>
        <p:grpSpPr>
          <a:xfrm rot="-1601235">
            <a:off x="9519587" y="7384563"/>
            <a:ext cx="312069" cy="317831"/>
            <a:chOff x="0" y="0"/>
            <a:chExt cx="416092" cy="423775"/>
          </a:xfrm>
        </p:grpSpPr>
        <p:sp>
          <p:nvSpPr>
            <p:cNvPr id="27" name="AutoShape 27"/>
            <p:cNvSpPr/>
            <p:nvPr/>
          </p:nvSpPr>
          <p:spPr>
            <a:xfrm>
              <a:off x="208046" y="0"/>
              <a:ext cx="0" cy="169510"/>
            </a:xfrm>
            <a:prstGeom prst="line">
              <a:avLst/>
            </a:prstGeom>
            <a:ln w="24862" cap="rnd">
              <a:solidFill>
                <a:srgbClr val="FCF5EB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" name="AutoShape 28"/>
            <p:cNvSpPr/>
            <p:nvPr/>
          </p:nvSpPr>
          <p:spPr>
            <a:xfrm>
              <a:off x="208046" y="254265"/>
              <a:ext cx="0" cy="169510"/>
            </a:xfrm>
            <a:prstGeom prst="line">
              <a:avLst/>
            </a:prstGeom>
            <a:ln w="24862" cap="rnd">
              <a:solidFill>
                <a:srgbClr val="FCF5EB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9" name="AutoShape 29"/>
            <p:cNvSpPr/>
            <p:nvPr/>
          </p:nvSpPr>
          <p:spPr>
            <a:xfrm flipH="1">
              <a:off x="249655" y="211888"/>
              <a:ext cx="166437" cy="0"/>
            </a:xfrm>
            <a:prstGeom prst="line">
              <a:avLst/>
            </a:prstGeom>
            <a:ln w="24862" cap="rnd">
              <a:solidFill>
                <a:srgbClr val="FCF5EB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0" name="AutoShape 30"/>
            <p:cNvSpPr/>
            <p:nvPr/>
          </p:nvSpPr>
          <p:spPr>
            <a:xfrm flipH="1">
              <a:off x="0" y="211888"/>
              <a:ext cx="166437" cy="0"/>
            </a:xfrm>
            <a:prstGeom prst="line">
              <a:avLst/>
            </a:prstGeom>
            <a:ln w="24862" cap="rnd">
              <a:solidFill>
                <a:srgbClr val="FCF5EB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31" name="Group 31"/>
          <p:cNvGrpSpPr/>
          <p:nvPr/>
        </p:nvGrpSpPr>
        <p:grpSpPr>
          <a:xfrm>
            <a:off x="10301021" y="8864042"/>
            <a:ext cx="621465" cy="621465"/>
            <a:chOff x="0" y="0"/>
            <a:chExt cx="812800" cy="812800"/>
          </a:xfrm>
        </p:grpSpPr>
        <p:sp>
          <p:nvSpPr>
            <p:cNvPr id="32" name="Freeform 3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19685" tIns="19685" rIns="19685" bIns="19685" rtlCol="0" anchor="ctr"/>
            <a:lstStyle/>
            <a:p>
              <a:pPr algn="ctr">
                <a:lnSpc>
                  <a:spcPts val="1830"/>
                </a:lnSpc>
              </a:pPr>
              <a:endParaRPr/>
            </a:p>
          </p:txBody>
        </p:sp>
      </p:grpSp>
      <p:grpSp>
        <p:nvGrpSpPr>
          <p:cNvPr id="34" name="Group 34"/>
          <p:cNvGrpSpPr/>
          <p:nvPr/>
        </p:nvGrpSpPr>
        <p:grpSpPr>
          <a:xfrm>
            <a:off x="8876984" y="9008243"/>
            <a:ext cx="254255" cy="254255"/>
            <a:chOff x="0" y="0"/>
            <a:chExt cx="812800" cy="812800"/>
          </a:xfrm>
        </p:grpSpPr>
        <p:sp>
          <p:nvSpPr>
            <p:cNvPr id="35" name="Freeform 3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47625" cap="sq">
              <a:solidFill>
                <a:srgbClr val="FCF5EB"/>
              </a:solidFill>
              <a:prstDash val="solid"/>
              <a:miter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830"/>
                </a:lnSpc>
              </a:pPr>
              <a:endParaRPr/>
            </a:p>
          </p:txBody>
        </p:sp>
      </p:grpSp>
      <p:grpSp>
        <p:nvGrpSpPr>
          <p:cNvPr id="37" name="Group 37"/>
          <p:cNvGrpSpPr/>
          <p:nvPr/>
        </p:nvGrpSpPr>
        <p:grpSpPr>
          <a:xfrm>
            <a:off x="8058067" y="481121"/>
            <a:ext cx="254255" cy="254255"/>
            <a:chOff x="0" y="0"/>
            <a:chExt cx="812800" cy="812800"/>
          </a:xfrm>
        </p:grpSpPr>
        <p:sp>
          <p:nvSpPr>
            <p:cNvPr id="38" name="Freeform 3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47625" cap="sq">
              <a:solidFill>
                <a:srgbClr val="FCF5EB"/>
              </a:solidFill>
              <a:prstDash val="solid"/>
              <a:miter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830"/>
                </a:lnSpc>
              </a:pPr>
              <a:endParaRPr/>
            </a:p>
          </p:txBody>
        </p:sp>
      </p:grpSp>
      <p:grpSp>
        <p:nvGrpSpPr>
          <p:cNvPr id="40" name="Group 40"/>
          <p:cNvGrpSpPr/>
          <p:nvPr/>
        </p:nvGrpSpPr>
        <p:grpSpPr>
          <a:xfrm>
            <a:off x="522721" y="230519"/>
            <a:ext cx="254255" cy="254255"/>
            <a:chOff x="0" y="0"/>
            <a:chExt cx="812800" cy="812800"/>
          </a:xfrm>
        </p:grpSpPr>
        <p:sp>
          <p:nvSpPr>
            <p:cNvPr id="41" name="Freeform 4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47625" cap="sq">
              <a:solidFill>
                <a:srgbClr val="FCF5EB"/>
              </a:solidFill>
              <a:prstDash val="solid"/>
              <a:miter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830"/>
                </a:lnSpc>
              </a:pPr>
              <a:endParaRPr/>
            </a:p>
          </p:txBody>
        </p:sp>
      </p:grpSp>
      <p:grpSp>
        <p:nvGrpSpPr>
          <p:cNvPr id="43" name="Group 43"/>
          <p:cNvGrpSpPr/>
          <p:nvPr/>
        </p:nvGrpSpPr>
        <p:grpSpPr>
          <a:xfrm>
            <a:off x="1603054" y="12790708"/>
            <a:ext cx="254255" cy="254255"/>
            <a:chOff x="0" y="0"/>
            <a:chExt cx="812800" cy="812800"/>
          </a:xfrm>
        </p:grpSpPr>
        <p:sp>
          <p:nvSpPr>
            <p:cNvPr id="44" name="Freeform 4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47625" cap="sq">
              <a:solidFill>
                <a:srgbClr val="FCF5EB"/>
              </a:solidFill>
              <a:prstDash val="solid"/>
              <a:miter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830"/>
                </a:lnSpc>
              </a:pPr>
              <a:endParaRPr/>
            </a:p>
          </p:txBody>
        </p:sp>
      </p:grpSp>
      <p:sp>
        <p:nvSpPr>
          <p:cNvPr id="46" name="Freeform 46"/>
          <p:cNvSpPr/>
          <p:nvPr/>
        </p:nvSpPr>
        <p:spPr>
          <a:xfrm>
            <a:off x="-49958" y="12444470"/>
            <a:ext cx="6159371" cy="3212660"/>
          </a:xfrm>
          <a:custGeom>
            <a:avLst/>
            <a:gdLst/>
            <a:ahLst/>
            <a:cxnLst/>
            <a:rect l="l" t="t" r="r" b="b"/>
            <a:pathLst>
              <a:path w="6159371" h="3212660">
                <a:moveTo>
                  <a:pt x="0" y="0"/>
                </a:moveTo>
                <a:lnTo>
                  <a:pt x="6159371" y="0"/>
                </a:lnTo>
                <a:lnTo>
                  <a:pt x="6159371" y="3212660"/>
                </a:lnTo>
                <a:lnTo>
                  <a:pt x="0" y="32126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grpSp>
        <p:nvGrpSpPr>
          <p:cNvPr id="47" name="Group 47"/>
          <p:cNvGrpSpPr/>
          <p:nvPr/>
        </p:nvGrpSpPr>
        <p:grpSpPr>
          <a:xfrm>
            <a:off x="7194000" y="-118231"/>
            <a:ext cx="4117197" cy="3851806"/>
            <a:chOff x="0" y="0"/>
            <a:chExt cx="812800" cy="760408"/>
          </a:xfrm>
        </p:grpSpPr>
        <p:sp>
          <p:nvSpPr>
            <p:cNvPr id="48" name="Freeform 48"/>
            <p:cNvSpPr/>
            <p:nvPr/>
          </p:nvSpPr>
          <p:spPr>
            <a:xfrm>
              <a:off x="0" y="0"/>
              <a:ext cx="812800" cy="760408"/>
            </a:xfrm>
            <a:custGeom>
              <a:avLst/>
              <a:gdLst/>
              <a:ahLst/>
              <a:cxnLst/>
              <a:rect l="l" t="t" r="r" b="b"/>
              <a:pathLst>
                <a:path w="812800" h="760408">
                  <a:moveTo>
                    <a:pt x="406400" y="0"/>
                  </a:moveTo>
                  <a:cubicBezTo>
                    <a:pt x="181951" y="0"/>
                    <a:pt x="0" y="170223"/>
                    <a:pt x="0" y="380204"/>
                  </a:cubicBezTo>
                  <a:cubicBezTo>
                    <a:pt x="0" y="590185"/>
                    <a:pt x="181951" y="760408"/>
                    <a:pt x="406400" y="760408"/>
                  </a:cubicBezTo>
                  <a:cubicBezTo>
                    <a:pt x="630849" y="760408"/>
                    <a:pt x="812800" y="590185"/>
                    <a:pt x="812800" y="380204"/>
                  </a:cubicBezTo>
                  <a:cubicBezTo>
                    <a:pt x="812800" y="170223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93B40E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76200" y="71288"/>
              <a:ext cx="660400" cy="61783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830"/>
                </a:lnSpc>
              </a:pPr>
              <a:endParaRPr/>
            </a:p>
          </p:txBody>
        </p:sp>
      </p:grpSp>
      <p:sp>
        <p:nvSpPr>
          <p:cNvPr id="50" name="TextBox 50"/>
          <p:cNvSpPr txBox="1"/>
          <p:nvPr/>
        </p:nvSpPr>
        <p:spPr>
          <a:xfrm>
            <a:off x="1069200" y="8343038"/>
            <a:ext cx="8553600" cy="18530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414"/>
              </a:lnSpc>
            </a:pPr>
            <a:r>
              <a:rPr lang="en-US" sz="10295" b="1" spc="-453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25 NOVEMBRE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997017" y="4802533"/>
            <a:ext cx="8697966" cy="38262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554"/>
              </a:lnSpc>
            </a:pPr>
            <a:r>
              <a:rPr lang="en-US" sz="21110" b="1" spc="-1266">
                <a:solidFill>
                  <a:srgbClr val="000000"/>
                </a:solidFill>
                <a:latin typeface="Poppins Heavy"/>
                <a:ea typeface="Poppins Heavy"/>
                <a:cs typeface="Poppins Heavy"/>
                <a:sym typeface="Poppins Heavy"/>
              </a:rPr>
              <a:t>LOTO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4252528" y="12429924"/>
            <a:ext cx="6439472" cy="8710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14"/>
              </a:lnSpc>
            </a:pPr>
            <a:r>
              <a:rPr lang="en-US" sz="5081" b="1" i="1">
                <a:solidFill>
                  <a:srgbClr val="000000"/>
                </a:solidFill>
                <a:latin typeface="Open Sans Bold Italics"/>
                <a:ea typeface="Open Sans Bold Italics"/>
                <a:cs typeface="Open Sans Bold Italics"/>
                <a:sym typeface="Open Sans Bold Italics"/>
              </a:rPr>
              <a:t>Salle des Charrettes 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-49958" y="-81652"/>
            <a:ext cx="7194000" cy="21588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614"/>
              </a:lnSpc>
            </a:pPr>
            <a:r>
              <a:rPr lang="en-US" sz="7581" b="1" spc="1652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SEMALENS</a:t>
            </a:r>
          </a:p>
          <a:p>
            <a:pPr algn="ctr">
              <a:lnSpc>
                <a:spcPts val="6554"/>
              </a:lnSpc>
            </a:pPr>
            <a:r>
              <a:rPr lang="en-US" sz="4681" b="1" i="1" spc="1020">
                <a:solidFill>
                  <a:srgbClr val="000000"/>
                </a:solidFill>
                <a:latin typeface="Open Sans Bold Italics"/>
                <a:ea typeface="Open Sans Bold Italics"/>
                <a:cs typeface="Open Sans Bold Italics"/>
                <a:sym typeface="Open Sans Bold Italics"/>
              </a:rPr>
              <a:t>CLUB DE L’AMITIE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6476857" y="709672"/>
            <a:ext cx="4800255" cy="1642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92"/>
              </a:lnSpc>
            </a:pPr>
            <a:r>
              <a:rPr lang="en-US" sz="478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2€</a:t>
            </a:r>
          </a:p>
          <a:p>
            <a:pPr algn="ctr">
              <a:lnSpc>
                <a:spcPts val="6692"/>
              </a:lnSpc>
            </a:pPr>
            <a:r>
              <a:rPr lang="en-US" sz="478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LE CARTON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2430224" y="10551659"/>
            <a:ext cx="5718721" cy="15455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MARDI 14H30</a:t>
            </a:r>
          </a:p>
          <a:p>
            <a:pPr algn="ctr">
              <a:lnSpc>
                <a:spcPts val="5040"/>
              </a:lnSpc>
            </a:pPr>
            <a:r>
              <a:rPr lang="en-US" sz="3600" b="1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Ouverture</a:t>
            </a:r>
            <a:r>
              <a:rPr lang="en-US" sz="36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à 13H30</a:t>
            </a:r>
          </a:p>
        </p:txBody>
      </p:sp>
      <p:sp>
        <p:nvSpPr>
          <p:cNvPr id="56" name="TextBox 56"/>
          <p:cNvSpPr txBox="1"/>
          <p:nvPr/>
        </p:nvSpPr>
        <p:spPr>
          <a:xfrm rot="-1306009">
            <a:off x="138799" y="3782820"/>
            <a:ext cx="7547818" cy="927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 b="1" i="1">
                <a:solidFill>
                  <a:srgbClr val="CE0F2D"/>
                </a:solidFill>
                <a:latin typeface="Open Sans Bold Italics"/>
                <a:ea typeface="Open Sans Bold Italics"/>
                <a:cs typeface="Open Sans Bold Italics"/>
                <a:sym typeface="Open Sans Bold Italics"/>
              </a:rPr>
              <a:t>Réservé aux adhérents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Macintosh PowerPoint</Application>
  <PresentationFormat>Personnalisé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Open Sans Bold</vt:lpstr>
      <vt:lpstr>Poppins Bold</vt:lpstr>
      <vt:lpstr>Arial</vt:lpstr>
      <vt:lpstr>Open Sans Bold Italics</vt:lpstr>
      <vt:lpstr>Poppins Heavy</vt:lpstr>
      <vt:lpstr>Calibri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Affiche LOTO VERSION 1</dc:title>
  <cp:lastModifiedBy>annette veith</cp:lastModifiedBy>
  <cp:revision>2</cp:revision>
  <dcterms:created xsi:type="dcterms:W3CDTF">2006-08-16T00:00:00Z</dcterms:created>
  <dcterms:modified xsi:type="dcterms:W3CDTF">2025-10-31T13:38:38Z</dcterms:modified>
  <dc:identifier>DAGYLinE9fw</dc:identifier>
</cp:coreProperties>
</file>