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Lst>
  <p:sldSz cx="7200900" cy="10440988"/>
  <p:notesSz cx="7102475" cy="10233025"/>
  <p:defaultTextStyle>
    <a:defPPr>
      <a:defRPr lang="fr-FR"/>
    </a:defPPr>
    <a:lvl1pPr algn="l" rtl="0" eaLnBrk="0" fontAlgn="base" hangingPunct="0">
      <a:spcBef>
        <a:spcPct val="0"/>
      </a:spcBef>
      <a:spcAft>
        <a:spcPct val="0"/>
      </a:spcAft>
      <a:defRPr sz="20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20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20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20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2000" kern="1200">
        <a:solidFill>
          <a:schemeClr val="tx1"/>
        </a:solidFill>
        <a:latin typeface="Arial" panose="020B0604020202020204" pitchFamily="34" charset="0"/>
        <a:ea typeface="+mn-ea"/>
        <a:cs typeface="+mn-cs"/>
      </a:defRPr>
    </a:lvl5pPr>
    <a:lvl6pPr marL="2286000" algn="l" defTabSz="914400" rtl="0" eaLnBrk="1" latinLnBrk="0" hangingPunct="1">
      <a:defRPr sz="2000" kern="1200">
        <a:solidFill>
          <a:schemeClr val="tx1"/>
        </a:solidFill>
        <a:latin typeface="Arial" panose="020B0604020202020204" pitchFamily="34" charset="0"/>
        <a:ea typeface="+mn-ea"/>
        <a:cs typeface="+mn-cs"/>
      </a:defRPr>
    </a:lvl6pPr>
    <a:lvl7pPr marL="2743200" algn="l" defTabSz="914400" rtl="0" eaLnBrk="1" latinLnBrk="0" hangingPunct="1">
      <a:defRPr sz="2000" kern="1200">
        <a:solidFill>
          <a:schemeClr val="tx1"/>
        </a:solidFill>
        <a:latin typeface="Arial" panose="020B0604020202020204" pitchFamily="34" charset="0"/>
        <a:ea typeface="+mn-ea"/>
        <a:cs typeface="+mn-cs"/>
      </a:defRPr>
    </a:lvl7pPr>
    <a:lvl8pPr marL="3200400" algn="l" defTabSz="914400" rtl="0" eaLnBrk="1" latinLnBrk="0" hangingPunct="1">
      <a:defRPr sz="2000" kern="1200">
        <a:solidFill>
          <a:schemeClr val="tx1"/>
        </a:solidFill>
        <a:latin typeface="Arial" panose="020B0604020202020204" pitchFamily="34" charset="0"/>
        <a:ea typeface="+mn-ea"/>
        <a:cs typeface="+mn-cs"/>
      </a:defRPr>
    </a:lvl8pPr>
    <a:lvl9pPr marL="3657600" algn="l" defTabSz="914400" rtl="0" eaLnBrk="1" latinLnBrk="0" hangingPunct="1">
      <a:defRPr sz="20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3289">
          <p15:clr>
            <a:srgbClr val="A4A3A4"/>
          </p15:clr>
        </p15:guide>
        <p15:guide id="2" pos="22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E5F0AE"/>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13" autoAdjust="0"/>
  </p:normalViewPr>
  <p:slideViewPr>
    <p:cSldViewPr>
      <p:cViewPr>
        <p:scale>
          <a:sx n="166" d="100"/>
          <a:sy n="166" d="100"/>
        </p:scale>
        <p:origin x="996" y="-4326"/>
      </p:cViewPr>
      <p:guideLst>
        <p:guide orient="horz" pos="3289"/>
        <p:guide pos="2268"/>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539750" y="3243263"/>
            <a:ext cx="6121400" cy="2238375"/>
          </a:xfrm>
        </p:spPr>
        <p:txBody>
          <a:bodyPr/>
          <a:lstStyle/>
          <a:p>
            <a:r>
              <a:rPr lang="fr-FR"/>
              <a:t>Cliquez pour modifier le style du titre</a:t>
            </a:r>
          </a:p>
        </p:txBody>
      </p:sp>
      <p:sp>
        <p:nvSpPr>
          <p:cNvPr id="3" name="Sous-titre 2"/>
          <p:cNvSpPr>
            <a:spLocks noGrp="1"/>
          </p:cNvSpPr>
          <p:nvPr>
            <p:ph type="subTitle" idx="1"/>
          </p:nvPr>
        </p:nvSpPr>
        <p:spPr>
          <a:xfrm>
            <a:off x="1079500" y="5916613"/>
            <a:ext cx="5041900" cy="2668587"/>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
        <p:nvSpPr>
          <p:cNvPr id="4" name="Rectangle 4">
            <a:extLst>
              <a:ext uri="{FF2B5EF4-FFF2-40B4-BE49-F238E27FC236}">
                <a16:creationId xmlns:a16="http://schemas.microsoft.com/office/drawing/2014/main" id="{8E21CBCD-8254-1683-BA3D-2B7214A8D92A}"/>
              </a:ext>
            </a:extLst>
          </p:cNvPr>
          <p:cNvSpPr>
            <a:spLocks noGrp="1" noChangeArrowheads="1"/>
          </p:cNvSpPr>
          <p:nvPr>
            <p:ph type="dt" sz="half" idx="10"/>
          </p:nvPr>
        </p:nvSpPr>
        <p:spPr>
          <a:ln/>
        </p:spPr>
        <p:txBody>
          <a:bodyPr/>
          <a:lstStyle>
            <a:lvl1pPr>
              <a:defRPr/>
            </a:lvl1pPr>
          </a:lstStyle>
          <a:p>
            <a:pPr>
              <a:defRPr/>
            </a:pPr>
            <a:endParaRPr lang="fr-FR"/>
          </a:p>
        </p:txBody>
      </p:sp>
      <p:sp>
        <p:nvSpPr>
          <p:cNvPr id="5" name="Rectangle 5">
            <a:extLst>
              <a:ext uri="{FF2B5EF4-FFF2-40B4-BE49-F238E27FC236}">
                <a16:creationId xmlns:a16="http://schemas.microsoft.com/office/drawing/2014/main" id="{81EACFB1-5DA4-4AF8-040F-3CFAACFAF973}"/>
              </a:ext>
            </a:extLst>
          </p:cNvPr>
          <p:cNvSpPr>
            <a:spLocks noGrp="1" noChangeArrowheads="1"/>
          </p:cNvSpPr>
          <p:nvPr>
            <p:ph type="ftr" sz="quarter" idx="11"/>
          </p:nvPr>
        </p:nvSpPr>
        <p:spPr>
          <a:ln/>
        </p:spPr>
        <p:txBody>
          <a:bodyPr/>
          <a:lstStyle>
            <a:lvl1pPr>
              <a:defRPr/>
            </a:lvl1pPr>
          </a:lstStyle>
          <a:p>
            <a:pPr>
              <a:defRPr/>
            </a:pPr>
            <a:endParaRPr lang="fr-FR"/>
          </a:p>
        </p:txBody>
      </p:sp>
      <p:sp>
        <p:nvSpPr>
          <p:cNvPr id="6" name="Rectangle 6">
            <a:extLst>
              <a:ext uri="{FF2B5EF4-FFF2-40B4-BE49-F238E27FC236}">
                <a16:creationId xmlns:a16="http://schemas.microsoft.com/office/drawing/2014/main" id="{53113192-D1CC-30C1-E3CB-AC675D957D56}"/>
              </a:ext>
            </a:extLst>
          </p:cNvPr>
          <p:cNvSpPr>
            <a:spLocks noGrp="1" noChangeArrowheads="1"/>
          </p:cNvSpPr>
          <p:nvPr>
            <p:ph type="sldNum" sz="quarter" idx="12"/>
          </p:nvPr>
        </p:nvSpPr>
        <p:spPr>
          <a:ln/>
        </p:spPr>
        <p:txBody>
          <a:bodyPr/>
          <a:lstStyle>
            <a:lvl1pPr>
              <a:defRPr/>
            </a:lvl1pPr>
          </a:lstStyle>
          <a:p>
            <a:pPr>
              <a:defRPr/>
            </a:pPr>
            <a:fld id="{006102DE-F57B-4D6F-8907-AFCCCCA38327}" type="slidenum">
              <a:rPr lang="fr-FR" altLang="fr-FR"/>
              <a:pPr>
                <a:defRPr/>
              </a:pPr>
              <a:t>‹N°›</a:t>
            </a:fld>
            <a:endParaRPr lang="fr-FR" altLang="fr-FR"/>
          </a:p>
        </p:txBody>
      </p:sp>
    </p:spTree>
    <p:extLst>
      <p:ext uri="{BB962C8B-B14F-4D97-AF65-F5344CB8AC3E}">
        <p14:creationId xmlns:p14="http://schemas.microsoft.com/office/powerpoint/2010/main" val="182012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a:extLst>
              <a:ext uri="{FF2B5EF4-FFF2-40B4-BE49-F238E27FC236}">
                <a16:creationId xmlns:a16="http://schemas.microsoft.com/office/drawing/2014/main" id="{B2BDC535-BB72-345F-0073-131663DCBD86}"/>
              </a:ext>
            </a:extLst>
          </p:cNvPr>
          <p:cNvSpPr>
            <a:spLocks noGrp="1" noChangeArrowheads="1"/>
          </p:cNvSpPr>
          <p:nvPr>
            <p:ph type="dt" sz="half" idx="10"/>
          </p:nvPr>
        </p:nvSpPr>
        <p:spPr>
          <a:ln/>
        </p:spPr>
        <p:txBody>
          <a:bodyPr/>
          <a:lstStyle>
            <a:lvl1pPr>
              <a:defRPr/>
            </a:lvl1pPr>
          </a:lstStyle>
          <a:p>
            <a:pPr>
              <a:defRPr/>
            </a:pPr>
            <a:endParaRPr lang="fr-FR"/>
          </a:p>
        </p:txBody>
      </p:sp>
      <p:sp>
        <p:nvSpPr>
          <p:cNvPr id="5" name="Rectangle 5">
            <a:extLst>
              <a:ext uri="{FF2B5EF4-FFF2-40B4-BE49-F238E27FC236}">
                <a16:creationId xmlns:a16="http://schemas.microsoft.com/office/drawing/2014/main" id="{91AE06EE-CE36-DE8D-B163-5B9CAF7F33D3}"/>
              </a:ext>
            </a:extLst>
          </p:cNvPr>
          <p:cNvSpPr>
            <a:spLocks noGrp="1" noChangeArrowheads="1"/>
          </p:cNvSpPr>
          <p:nvPr>
            <p:ph type="ftr" sz="quarter" idx="11"/>
          </p:nvPr>
        </p:nvSpPr>
        <p:spPr>
          <a:ln/>
        </p:spPr>
        <p:txBody>
          <a:bodyPr/>
          <a:lstStyle>
            <a:lvl1pPr>
              <a:defRPr/>
            </a:lvl1pPr>
          </a:lstStyle>
          <a:p>
            <a:pPr>
              <a:defRPr/>
            </a:pPr>
            <a:endParaRPr lang="fr-FR"/>
          </a:p>
        </p:txBody>
      </p:sp>
      <p:sp>
        <p:nvSpPr>
          <p:cNvPr id="6" name="Rectangle 6">
            <a:extLst>
              <a:ext uri="{FF2B5EF4-FFF2-40B4-BE49-F238E27FC236}">
                <a16:creationId xmlns:a16="http://schemas.microsoft.com/office/drawing/2014/main" id="{C8809FE0-BFFA-8A51-14D6-25C4766B8895}"/>
              </a:ext>
            </a:extLst>
          </p:cNvPr>
          <p:cNvSpPr>
            <a:spLocks noGrp="1" noChangeArrowheads="1"/>
          </p:cNvSpPr>
          <p:nvPr>
            <p:ph type="sldNum" sz="quarter" idx="12"/>
          </p:nvPr>
        </p:nvSpPr>
        <p:spPr>
          <a:ln/>
        </p:spPr>
        <p:txBody>
          <a:bodyPr/>
          <a:lstStyle>
            <a:lvl1pPr>
              <a:defRPr/>
            </a:lvl1pPr>
          </a:lstStyle>
          <a:p>
            <a:pPr>
              <a:defRPr/>
            </a:pPr>
            <a:fld id="{0E7441D2-4394-4F89-BB5B-0F318E6A00B0}" type="slidenum">
              <a:rPr lang="fr-FR" altLang="fr-FR"/>
              <a:pPr>
                <a:defRPr/>
              </a:pPr>
              <a:t>‹N°›</a:t>
            </a:fld>
            <a:endParaRPr lang="fr-FR" altLang="fr-FR"/>
          </a:p>
        </p:txBody>
      </p:sp>
    </p:spTree>
    <p:extLst>
      <p:ext uri="{BB962C8B-B14F-4D97-AF65-F5344CB8AC3E}">
        <p14:creationId xmlns:p14="http://schemas.microsoft.com/office/powerpoint/2010/main" val="29480090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5221288" y="419100"/>
            <a:ext cx="1619250" cy="8907463"/>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360363" y="419100"/>
            <a:ext cx="4708525" cy="8907463"/>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a:extLst>
              <a:ext uri="{FF2B5EF4-FFF2-40B4-BE49-F238E27FC236}">
                <a16:creationId xmlns:a16="http://schemas.microsoft.com/office/drawing/2014/main" id="{3B93CA27-4B78-ABF5-8938-970D116F951A}"/>
              </a:ext>
            </a:extLst>
          </p:cNvPr>
          <p:cNvSpPr>
            <a:spLocks noGrp="1" noChangeArrowheads="1"/>
          </p:cNvSpPr>
          <p:nvPr>
            <p:ph type="dt" sz="half" idx="10"/>
          </p:nvPr>
        </p:nvSpPr>
        <p:spPr>
          <a:ln/>
        </p:spPr>
        <p:txBody>
          <a:bodyPr/>
          <a:lstStyle>
            <a:lvl1pPr>
              <a:defRPr/>
            </a:lvl1pPr>
          </a:lstStyle>
          <a:p>
            <a:pPr>
              <a:defRPr/>
            </a:pPr>
            <a:endParaRPr lang="fr-FR"/>
          </a:p>
        </p:txBody>
      </p:sp>
      <p:sp>
        <p:nvSpPr>
          <p:cNvPr id="5" name="Rectangle 5">
            <a:extLst>
              <a:ext uri="{FF2B5EF4-FFF2-40B4-BE49-F238E27FC236}">
                <a16:creationId xmlns:a16="http://schemas.microsoft.com/office/drawing/2014/main" id="{2776C266-8C0A-7D99-329F-F0B0538FECC7}"/>
              </a:ext>
            </a:extLst>
          </p:cNvPr>
          <p:cNvSpPr>
            <a:spLocks noGrp="1" noChangeArrowheads="1"/>
          </p:cNvSpPr>
          <p:nvPr>
            <p:ph type="ftr" sz="quarter" idx="11"/>
          </p:nvPr>
        </p:nvSpPr>
        <p:spPr>
          <a:ln/>
        </p:spPr>
        <p:txBody>
          <a:bodyPr/>
          <a:lstStyle>
            <a:lvl1pPr>
              <a:defRPr/>
            </a:lvl1pPr>
          </a:lstStyle>
          <a:p>
            <a:pPr>
              <a:defRPr/>
            </a:pPr>
            <a:endParaRPr lang="fr-FR"/>
          </a:p>
        </p:txBody>
      </p:sp>
      <p:sp>
        <p:nvSpPr>
          <p:cNvPr id="6" name="Rectangle 6">
            <a:extLst>
              <a:ext uri="{FF2B5EF4-FFF2-40B4-BE49-F238E27FC236}">
                <a16:creationId xmlns:a16="http://schemas.microsoft.com/office/drawing/2014/main" id="{F86F20EB-1ADD-FF6C-8F40-1BA7D96A847B}"/>
              </a:ext>
            </a:extLst>
          </p:cNvPr>
          <p:cNvSpPr>
            <a:spLocks noGrp="1" noChangeArrowheads="1"/>
          </p:cNvSpPr>
          <p:nvPr>
            <p:ph type="sldNum" sz="quarter" idx="12"/>
          </p:nvPr>
        </p:nvSpPr>
        <p:spPr>
          <a:ln/>
        </p:spPr>
        <p:txBody>
          <a:bodyPr/>
          <a:lstStyle>
            <a:lvl1pPr>
              <a:defRPr/>
            </a:lvl1pPr>
          </a:lstStyle>
          <a:p>
            <a:pPr>
              <a:defRPr/>
            </a:pPr>
            <a:fld id="{98FF9A35-9B91-4E2C-ADAB-DD6F025C8EF0}" type="slidenum">
              <a:rPr lang="fr-FR" altLang="fr-FR"/>
              <a:pPr>
                <a:defRPr/>
              </a:pPr>
              <a:t>‹N°›</a:t>
            </a:fld>
            <a:endParaRPr lang="fr-FR" altLang="fr-FR"/>
          </a:p>
        </p:txBody>
      </p:sp>
    </p:spTree>
    <p:extLst>
      <p:ext uri="{BB962C8B-B14F-4D97-AF65-F5344CB8AC3E}">
        <p14:creationId xmlns:p14="http://schemas.microsoft.com/office/powerpoint/2010/main" val="38573654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a:extLst>
              <a:ext uri="{FF2B5EF4-FFF2-40B4-BE49-F238E27FC236}">
                <a16:creationId xmlns:a16="http://schemas.microsoft.com/office/drawing/2014/main" id="{0B26745E-6430-81D4-DA58-5CA223605391}"/>
              </a:ext>
            </a:extLst>
          </p:cNvPr>
          <p:cNvSpPr>
            <a:spLocks noGrp="1" noChangeArrowheads="1"/>
          </p:cNvSpPr>
          <p:nvPr>
            <p:ph type="dt" sz="half" idx="10"/>
          </p:nvPr>
        </p:nvSpPr>
        <p:spPr>
          <a:ln/>
        </p:spPr>
        <p:txBody>
          <a:bodyPr/>
          <a:lstStyle>
            <a:lvl1pPr>
              <a:defRPr/>
            </a:lvl1pPr>
          </a:lstStyle>
          <a:p>
            <a:pPr>
              <a:defRPr/>
            </a:pPr>
            <a:endParaRPr lang="fr-FR"/>
          </a:p>
        </p:txBody>
      </p:sp>
      <p:sp>
        <p:nvSpPr>
          <p:cNvPr id="5" name="Rectangle 5">
            <a:extLst>
              <a:ext uri="{FF2B5EF4-FFF2-40B4-BE49-F238E27FC236}">
                <a16:creationId xmlns:a16="http://schemas.microsoft.com/office/drawing/2014/main" id="{94A62E69-2C9F-7D96-81BA-833C1FFB442E}"/>
              </a:ext>
            </a:extLst>
          </p:cNvPr>
          <p:cNvSpPr>
            <a:spLocks noGrp="1" noChangeArrowheads="1"/>
          </p:cNvSpPr>
          <p:nvPr>
            <p:ph type="ftr" sz="quarter" idx="11"/>
          </p:nvPr>
        </p:nvSpPr>
        <p:spPr>
          <a:ln/>
        </p:spPr>
        <p:txBody>
          <a:bodyPr/>
          <a:lstStyle>
            <a:lvl1pPr>
              <a:defRPr/>
            </a:lvl1pPr>
          </a:lstStyle>
          <a:p>
            <a:pPr>
              <a:defRPr/>
            </a:pPr>
            <a:endParaRPr lang="fr-FR"/>
          </a:p>
        </p:txBody>
      </p:sp>
      <p:sp>
        <p:nvSpPr>
          <p:cNvPr id="6" name="Rectangle 6">
            <a:extLst>
              <a:ext uri="{FF2B5EF4-FFF2-40B4-BE49-F238E27FC236}">
                <a16:creationId xmlns:a16="http://schemas.microsoft.com/office/drawing/2014/main" id="{CAC8FB51-CEDC-EDFF-DE7F-B02226F7D197}"/>
              </a:ext>
            </a:extLst>
          </p:cNvPr>
          <p:cNvSpPr>
            <a:spLocks noGrp="1" noChangeArrowheads="1"/>
          </p:cNvSpPr>
          <p:nvPr>
            <p:ph type="sldNum" sz="quarter" idx="12"/>
          </p:nvPr>
        </p:nvSpPr>
        <p:spPr>
          <a:ln/>
        </p:spPr>
        <p:txBody>
          <a:bodyPr/>
          <a:lstStyle>
            <a:lvl1pPr>
              <a:defRPr/>
            </a:lvl1pPr>
          </a:lstStyle>
          <a:p>
            <a:pPr>
              <a:defRPr/>
            </a:pPr>
            <a:fld id="{4E618623-44F1-41E3-82DF-64A2950F31DA}" type="slidenum">
              <a:rPr lang="fr-FR" altLang="fr-FR"/>
              <a:pPr>
                <a:defRPr/>
              </a:pPr>
              <a:t>‹N°›</a:t>
            </a:fld>
            <a:endParaRPr lang="fr-FR" altLang="fr-FR"/>
          </a:p>
        </p:txBody>
      </p:sp>
    </p:spTree>
    <p:extLst>
      <p:ext uri="{BB962C8B-B14F-4D97-AF65-F5344CB8AC3E}">
        <p14:creationId xmlns:p14="http://schemas.microsoft.com/office/powerpoint/2010/main" val="638688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568325" y="6708775"/>
            <a:ext cx="6121400" cy="2074863"/>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568325" y="4425950"/>
            <a:ext cx="6121400" cy="228282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4">
            <a:extLst>
              <a:ext uri="{FF2B5EF4-FFF2-40B4-BE49-F238E27FC236}">
                <a16:creationId xmlns:a16="http://schemas.microsoft.com/office/drawing/2014/main" id="{CAF91A44-4080-2EE5-011D-BE488E4BC2C9}"/>
              </a:ext>
            </a:extLst>
          </p:cNvPr>
          <p:cNvSpPr>
            <a:spLocks noGrp="1" noChangeArrowheads="1"/>
          </p:cNvSpPr>
          <p:nvPr>
            <p:ph type="dt" sz="half" idx="10"/>
          </p:nvPr>
        </p:nvSpPr>
        <p:spPr>
          <a:ln/>
        </p:spPr>
        <p:txBody>
          <a:bodyPr/>
          <a:lstStyle>
            <a:lvl1pPr>
              <a:defRPr/>
            </a:lvl1pPr>
          </a:lstStyle>
          <a:p>
            <a:pPr>
              <a:defRPr/>
            </a:pPr>
            <a:endParaRPr lang="fr-FR"/>
          </a:p>
        </p:txBody>
      </p:sp>
      <p:sp>
        <p:nvSpPr>
          <p:cNvPr id="5" name="Rectangle 5">
            <a:extLst>
              <a:ext uri="{FF2B5EF4-FFF2-40B4-BE49-F238E27FC236}">
                <a16:creationId xmlns:a16="http://schemas.microsoft.com/office/drawing/2014/main" id="{EAB765F1-CC5A-29FC-B203-30DC2CA8C170}"/>
              </a:ext>
            </a:extLst>
          </p:cNvPr>
          <p:cNvSpPr>
            <a:spLocks noGrp="1" noChangeArrowheads="1"/>
          </p:cNvSpPr>
          <p:nvPr>
            <p:ph type="ftr" sz="quarter" idx="11"/>
          </p:nvPr>
        </p:nvSpPr>
        <p:spPr>
          <a:ln/>
        </p:spPr>
        <p:txBody>
          <a:bodyPr/>
          <a:lstStyle>
            <a:lvl1pPr>
              <a:defRPr/>
            </a:lvl1pPr>
          </a:lstStyle>
          <a:p>
            <a:pPr>
              <a:defRPr/>
            </a:pPr>
            <a:endParaRPr lang="fr-FR"/>
          </a:p>
        </p:txBody>
      </p:sp>
      <p:sp>
        <p:nvSpPr>
          <p:cNvPr id="6" name="Rectangle 6">
            <a:extLst>
              <a:ext uri="{FF2B5EF4-FFF2-40B4-BE49-F238E27FC236}">
                <a16:creationId xmlns:a16="http://schemas.microsoft.com/office/drawing/2014/main" id="{1B0160F1-DD6C-EC31-646C-0A0F2B5859AE}"/>
              </a:ext>
            </a:extLst>
          </p:cNvPr>
          <p:cNvSpPr>
            <a:spLocks noGrp="1" noChangeArrowheads="1"/>
          </p:cNvSpPr>
          <p:nvPr>
            <p:ph type="sldNum" sz="quarter" idx="12"/>
          </p:nvPr>
        </p:nvSpPr>
        <p:spPr>
          <a:ln/>
        </p:spPr>
        <p:txBody>
          <a:bodyPr/>
          <a:lstStyle>
            <a:lvl1pPr>
              <a:defRPr/>
            </a:lvl1pPr>
          </a:lstStyle>
          <a:p>
            <a:pPr>
              <a:defRPr/>
            </a:pPr>
            <a:fld id="{914ABB8B-E8C7-4381-8F70-B2046D6AA402}" type="slidenum">
              <a:rPr lang="fr-FR" altLang="fr-FR"/>
              <a:pPr>
                <a:defRPr/>
              </a:pPr>
              <a:t>‹N°›</a:t>
            </a:fld>
            <a:endParaRPr lang="fr-FR" altLang="fr-FR"/>
          </a:p>
        </p:txBody>
      </p:sp>
    </p:spTree>
    <p:extLst>
      <p:ext uri="{BB962C8B-B14F-4D97-AF65-F5344CB8AC3E}">
        <p14:creationId xmlns:p14="http://schemas.microsoft.com/office/powerpoint/2010/main" val="47812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360363" y="2435225"/>
            <a:ext cx="3163887" cy="68913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3676650" y="2435225"/>
            <a:ext cx="3163888" cy="68913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4">
            <a:extLst>
              <a:ext uri="{FF2B5EF4-FFF2-40B4-BE49-F238E27FC236}">
                <a16:creationId xmlns:a16="http://schemas.microsoft.com/office/drawing/2014/main" id="{287834CD-CC58-BD67-293A-A14451662D00}"/>
              </a:ext>
            </a:extLst>
          </p:cNvPr>
          <p:cNvSpPr>
            <a:spLocks noGrp="1" noChangeArrowheads="1"/>
          </p:cNvSpPr>
          <p:nvPr>
            <p:ph type="dt" sz="half" idx="10"/>
          </p:nvPr>
        </p:nvSpPr>
        <p:spPr>
          <a:ln/>
        </p:spPr>
        <p:txBody>
          <a:bodyPr/>
          <a:lstStyle>
            <a:lvl1pPr>
              <a:defRPr/>
            </a:lvl1pPr>
          </a:lstStyle>
          <a:p>
            <a:pPr>
              <a:defRPr/>
            </a:pPr>
            <a:endParaRPr lang="fr-FR"/>
          </a:p>
        </p:txBody>
      </p:sp>
      <p:sp>
        <p:nvSpPr>
          <p:cNvPr id="6" name="Rectangle 5">
            <a:extLst>
              <a:ext uri="{FF2B5EF4-FFF2-40B4-BE49-F238E27FC236}">
                <a16:creationId xmlns:a16="http://schemas.microsoft.com/office/drawing/2014/main" id="{2DDFAB89-9884-E21B-725B-C7E61BC12630}"/>
              </a:ext>
            </a:extLst>
          </p:cNvPr>
          <p:cNvSpPr>
            <a:spLocks noGrp="1" noChangeArrowheads="1"/>
          </p:cNvSpPr>
          <p:nvPr>
            <p:ph type="ftr" sz="quarter" idx="11"/>
          </p:nvPr>
        </p:nvSpPr>
        <p:spPr>
          <a:ln/>
        </p:spPr>
        <p:txBody>
          <a:bodyPr/>
          <a:lstStyle>
            <a:lvl1pPr>
              <a:defRPr/>
            </a:lvl1pPr>
          </a:lstStyle>
          <a:p>
            <a:pPr>
              <a:defRPr/>
            </a:pPr>
            <a:endParaRPr lang="fr-FR"/>
          </a:p>
        </p:txBody>
      </p:sp>
      <p:sp>
        <p:nvSpPr>
          <p:cNvPr id="7" name="Rectangle 6">
            <a:extLst>
              <a:ext uri="{FF2B5EF4-FFF2-40B4-BE49-F238E27FC236}">
                <a16:creationId xmlns:a16="http://schemas.microsoft.com/office/drawing/2014/main" id="{EB5B3893-2BB4-2D92-059B-03D698DB7C49}"/>
              </a:ext>
            </a:extLst>
          </p:cNvPr>
          <p:cNvSpPr>
            <a:spLocks noGrp="1" noChangeArrowheads="1"/>
          </p:cNvSpPr>
          <p:nvPr>
            <p:ph type="sldNum" sz="quarter" idx="12"/>
          </p:nvPr>
        </p:nvSpPr>
        <p:spPr>
          <a:ln/>
        </p:spPr>
        <p:txBody>
          <a:bodyPr/>
          <a:lstStyle>
            <a:lvl1pPr>
              <a:defRPr/>
            </a:lvl1pPr>
          </a:lstStyle>
          <a:p>
            <a:pPr>
              <a:defRPr/>
            </a:pPr>
            <a:fld id="{171B9165-96A7-4BC5-978A-F3E375CFC315}" type="slidenum">
              <a:rPr lang="fr-FR" altLang="fr-FR"/>
              <a:pPr>
                <a:defRPr/>
              </a:pPr>
              <a:t>‹N°›</a:t>
            </a:fld>
            <a:endParaRPr lang="fr-FR" altLang="fr-FR"/>
          </a:p>
        </p:txBody>
      </p:sp>
    </p:spTree>
    <p:extLst>
      <p:ext uri="{BB962C8B-B14F-4D97-AF65-F5344CB8AC3E}">
        <p14:creationId xmlns:p14="http://schemas.microsoft.com/office/powerpoint/2010/main" val="11811999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360363" y="417513"/>
            <a:ext cx="6480175" cy="1741487"/>
          </a:xfrm>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360363" y="2336800"/>
            <a:ext cx="3181350" cy="9747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360363" y="3311525"/>
            <a:ext cx="3181350" cy="60150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3657600" y="2336800"/>
            <a:ext cx="3182938" cy="9747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3657600" y="3311525"/>
            <a:ext cx="3182938" cy="60150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4">
            <a:extLst>
              <a:ext uri="{FF2B5EF4-FFF2-40B4-BE49-F238E27FC236}">
                <a16:creationId xmlns:a16="http://schemas.microsoft.com/office/drawing/2014/main" id="{9B8BE5F6-A970-B44E-2FF6-49756C71B58F}"/>
              </a:ext>
            </a:extLst>
          </p:cNvPr>
          <p:cNvSpPr>
            <a:spLocks noGrp="1" noChangeArrowheads="1"/>
          </p:cNvSpPr>
          <p:nvPr>
            <p:ph type="dt" sz="half" idx="10"/>
          </p:nvPr>
        </p:nvSpPr>
        <p:spPr>
          <a:ln/>
        </p:spPr>
        <p:txBody>
          <a:bodyPr/>
          <a:lstStyle>
            <a:lvl1pPr>
              <a:defRPr/>
            </a:lvl1pPr>
          </a:lstStyle>
          <a:p>
            <a:pPr>
              <a:defRPr/>
            </a:pPr>
            <a:endParaRPr lang="fr-FR"/>
          </a:p>
        </p:txBody>
      </p:sp>
      <p:sp>
        <p:nvSpPr>
          <p:cNvPr id="8" name="Rectangle 5">
            <a:extLst>
              <a:ext uri="{FF2B5EF4-FFF2-40B4-BE49-F238E27FC236}">
                <a16:creationId xmlns:a16="http://schemas.microsoft.com/office/drawing/2014/main" id="{BB61FF6D-AA15-A8BD-DA86-39E231483A81}"/>
              </a:ext>
            </a:extLst>
          </p:cNvPr>
          <p:cNvSpPr>
            <a:spLocks noGrp="1" noChangeArrowheads="1"/>
          </p:cNvSpPr>
          <p:nvPr>
            <p:ph type="ftr" sz="quarter" idx="11"/>
          </p:nvPr>
        </p:nvSpPr>
        <p:spPr>
          <a:ln/>
        </p:spPr>
        <p:txBody>
          <a:bodyPr/>
          <a:lstStyle>
            <a:lvl1pPr>
              <a:defRPr/>
            </a:lvl1pPr>
          </a:lstStyle>
          <a:p>
            <a:pPr>
              <a:defRPr/>
            </a:pPr>
            <a:endParaRPr lang="fr-FR"/>
          </a:p>
        </p:txBody>
      </p:sp>
      <p:sp>
        <p:nvSpPr>
          <p:cNvPr id="9" name="Rectangle 6">
            <a:extLst>
              <a:ext uri="{FF2B5EF4-FFF2-40B4-BE49-F238E27FC236}">
                <a16:creationId xmlns:a16="http://schemas.microsoft.com/office/drawing/2014/main" id="{A60E79CF-D34C-9C24-4D79-16FD43A58FB7}"/>
              </a:ext>
            </a:extLst>
          </p:cNvPr>
          <p:cNvSpPr>
            <a:spLocks noGrp="1" noChangeArrowheads="1"/>
          </p:cNvSpPr>
          <p:nvPr>
            <p:ph type="sldNum" sz="quarter" idx="12"/>
          </p:nvPr>
        </p:nvSpPr>
        <p:spPr>
          <a:ln/>
        </p:spPr>
        <p:txBody>
          <a:bodyPr/>
          <a:lstStyle>
            <a:lvl1pPr>
              <a:defRPr/>
            </a:lvl1pPr>
          </a:lstStyle>
          <a:p>
            <a:pPr>
              <a:defRPr/>
            </a:pPr>
            <a:fld id="{D9C0D51F-99E9-4F5E-AF7A-3053ADBE79E7}" type="slidenum">
              <a:rPr lang="fr-FR" altLang="fr-FR"/>
              <a:pPr>
                <a:defRPr/>
              </a:pPr>
              <a:t>‹N°›</a:t>
            </a:fld>
            <a:endParaRPr lang="fr-FR" altLang="fr-FR"/>
          </a:p>
        </p:txBody>
      </p:sp>
    </p:spTree>
    <p:extLst>
      <p:ext uri="{BB962C8B-B14F-4D97-AF65-F5344CB8AC3E}">
        <p14:creationId xmlns:p14="http://schemas.microsoft.com/office/powerpoint/2010/main" val="3285829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Rectangle 4">
            <a:extLst>
              <a:ext uri="{FF2B5EF4-FFF2-40B4-BE49-F238E27FC236}">
                <a16:creationId xmlns:a16="http://schemas.microsoft.com/office/drawing/2014/main" id="{691ABCC3-4127-A174-5028-3DC8159BD921}"/>
              </a:ext>
            </a:extLst>
          </p:cNvPr>
          <p:cNvSpPr>
            <a:spLocks noGrp="1" noChangeArrowheads="1"/>
          </p:cNvSpPr>
          <p:nvPr>
            <p:ph type="dt" sz="half" idx="10"/>
          </p:nvPr>
        </p:nvSpPr>
        <p:spPr>
          <a:ln/>
        </p:spPr>
        <p:txBody>
          <a:bodyPr/>
          <a:lstStyle>
            <a:lvl1pPr>
              <a:defRPr/>
            </a:lvl1pPr>
          </a:lstStyle>
          <a:p>
            <a:pPr>
              <a:defRPr/>
            </a:pPr>
            <a:endParaRPr lang="fr-FR"/>
          </a:p>
        </p:txBody>
      </p:sp>
      <p:sp>
        <p:nvSpPr>
          <p:cNvPr id="4" name="Rectangle 5">
            <a:extLst>
              <a:ext uri="{FF2B5EF4-FFF2-40B4-BE49-F238E27FC236}">
                <a16:creationId xmlns:a16="http://schemas.microsoft.com/office/drawing/2014/main" id="{A4F80E45-2FE8-8368-96E5-44ECE782C396}"/>
              </a:ext>
            </a:extLst>
          </p:cNvPr>
          <p:cNvSpPr>
            <a:spLocks noGrp="1" noChangeArrowheads="1"/>
          </p:cNvSpPr>
          <p:nvPr>
            <p:ph type="ftr" sz="quarter" idx="11"/>
          </p:nvPr>
        </p:nvSpPr>
        <p:spPr>
          <a:ln/>
        </p:spPr>
        <p:txBody>
          <a:bodyPr/>
          <a:lstStyle>
            <a:lvl1pPr>
              <a:defRPr/>
            </a:lvl1pPr>
          </a:lstStyle>
          <a:p>
            <a:pPr>
              <a:defRPr/>
            </a:pPr>
            <a:endParaRPr lang="fr-FR"/>
          </a:p>
        </p:txBody>
      </p:sp>
      <p:sp>
        <p:nvSpPr>
          <p:cNvPr id="5" name="Rectangle 6">
            <a:extLst>
              <a:ext uri="{FF2B5EF4-FFF2-40B4-BE49-F238E27FC236}">
                <a16:creationId xmlns:a16="http://schemas.microsoft.com/office/drawing/2014/main" id="{465E8F2B-AE63-739F-B112-9C6699CF2C1E}"/>
              </a:ext>
            </a:extLst>
          </p:cNvPr>
          <p:cNvSpPr>
            <a:spLocks noGrp="1" noChangeArrowheads="1"/>
          </p:cNvSpPr>
          <p:nvPr>
            <p:ph type="sldNum" sz="quarter" idx="12"/>
          </p:nvPr>
        </p:nvSpPr>
        <p:spPr>
          <a:ln/>
        </p:spPr>
        <p:txBody>
          <a:bodyPr/>
          <a:lstStyle>
            <a:lvl1pPr>
              <a:defRPr/>
            </a:lvl1pPr>
          </a:lstStyle>
          <a:p>
            <a:pPr>
              <a:defRPr/>
            </a:pPr>
            <a:fld id="{05128834-DEF8-4A67-AA1B-0F40BB45E259}" type="slidenum">
              <a:rPr lang="fr-FR" altLang="fr-FR"/>
              <a:pPr>
                <a:defRPr/>
              </a:pPr>
              <a:t>‹N°›</a:t>
            </a:fld>
            <a:endParaRPr lang="fr-FR" altLang="fr-FR"/>
          </a:p>
        </p:txBody>
      </p:sp>
    </p:spTree>
    <p:extLst>
      <p:ext uri="{BB962C8B-B14F-4D97-AF65-F5344CB8AC3E}">
        <p14:creationId xmlns:p14="http://schemas.microsoft.com/office/powerpoint/2010/main" val="3772574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7371305A-D55C-AB76-4E10-32013631D407}"/>
              </a:ext>
            </a:extLst>
          </p:cNvPr>
          <p:cNvSpPr>
            <a:spLocks noGrp="1" noChangeArrowheads="1"/>
          </p:cNvSpPr>
          <p:nvPr>
            <p:ph type="dt" sz="half" idx="10"/>
          </p:nvPr>
        </p:nvSpPr>
        <p:spPr>
          <a:ln/>
        </p:spPr>
        <p:txBody>
          <a:bodyPr/>
          <a:lstStyle>
            <a:lvl1pPr>
              <a:defRPr/>
            </a:lvl1pPr>
          </a:lstStyle>
          <a:p>
            <a:pPr>
              <a:defRPr/>
            </a:pPr>
            <a:endParaRPr lang="fr-FR"/>
          </a:p>
        </p:txBody>
      </p:sp>
      <p:sp>
        <p:nvSpPr>
          <p:cNvPr id="3" name="Rectangle 5">
            <a:extLst>
              <a:ext uri="{FF2B5EF4-FFF2-40B4-BE49-F238E27FC236}">
                <a16:creationId xmlns:a16="http://schemas.microsoft.com/office/drawing/2014/main" id="{0E8CFB24-2F87-D2E8-E34D-98D130CC043A}"/>
              </a:ext>
            </a:extLst>
          </p:cNvPr>
          <p:cNvSpPr>
            <a:spLocks noGrp="1" noChangeArrowheads="1"/>
          </p:cNvSpPr>
          <p:nvPr>
            <p:ph type="ftr" sz="quarter" idx="11"/>
          </p:nvPr>
        </p:nvSpPr>
        <p:spPr>
          <a:ln/>
        </p:spPr>
        <p:txBody>
          <a:bodyPr/>
          <a:lstStyle>
            <a:lvl1pPr>
              <a:defRPr/>
            </a:lvl1pPr>
          </a:lstStyle>
          <a:p>
            <a:pPr>
              <a:defRPr/>
            </a:pPr>
            <a:endParaRPr lang="fr-FR"/>
          </a:p>
        </p:txBody>
      </p:sp>
      <p:sp>
        <p:nvSpPr>
          <p:cNvPr id="4" name="Rectangle 6">
            <a:extLst>
              <a:ext uri="{FF2B5EF4-FFF2-40B4-BE49-F238E27FC236}">
                <a16:creationId xmlns:a16="http://schemas.microsoft.com/office/drawing/2014/main" id="{B91B0416-CD69-E777-F489-5AC947883533}"/>
              </a:ext>
            </a:extLst>
          </p:cNvPr>
          <p:cNvSpPr>
            <a:spLocks noGrp="1" noChangeArrowheads="1"/>
          </p:cNvSpPr>
          <p:nvPr>
            <p:ph type="sldNum" sz="quarter" idx="12"/>
          </p:nvPr>
        </p:nvSpPr>
        <p:spPr>
          <a:ln/>
        </p:spPr>
        <p:txBody>
          <a:bodyPr/>
          <a:lstStyle>
            <a:lvl1pPr>
              <a:defRPr/>
            </a:lvl1pPr>
          </a:lstStyle>
          <a:p>
            <a:pPr>
              <a:defRPr/>
            </a:pPr>
            <a:fld id="{313A6920-0B9B-424A-B4ED-82304DB8C264}" type="slidenum">
              <a:rPr lang="fr-FR" altLang="fr-FR"/>
              <a:pPr>
                <a:defRPr/>
              </a:pPr>
              <a:t>‹N°›</a:t>
            </a:fld>
            <a:endParaRPr lang="fr-FR" altLang="fr-FR"/>
          </a:p>
        </p:txBody>
      </p:sp>
    </p:spTree>
    <p:extLst>
      <p:ext uri="{BB962C8B-B14F-4D97-AF65-F5344CB8AC3E}">
        <p14:creationId xmlns:p14="http://schemas.microsoft.com/office/powerpoint/2010/main" val="1903066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60363" y="415925"/>
            <a:ext cx="2368550" cy="1768475"/>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2814638" y="415925"/>
            <a:ext cx="4025900" cy="891063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360363" y="2184400"/>
            <a:ext cx="2368550" cy="71421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a:extLst>
              <a:ext uri="{FF2B5EF4-FFF2-40B4-BE49-F238E27FC236}">
                <a16:creationId xmlns:a16="http://schemas.microsoft.com/office/drawing/2014/main" id="{F3ACEC08-0248-C660-FFF2-34461B28C8CF}"/>
              </a:ext>
            </a:extLst>
          </p:cNvPr>
          <p:cNvSpPr>
            <a:spLocks noGrp="1" noChangeArrowheads="1"/>
          </p:cNvSpPr>
          <p:nvPr>
            <p:ph type="dt" sz="half" idx="10"/>
          </p:nvPr>
        </p:nvSpPr>
        <p:spPr>
          <a:ln/>
        </p:spPr>
        <p:txBody>
          <a:bodyPr/>
          <a:lstStyle>
            <a:lvl1pPr>
              <a:defRPr/>
            </a:lvl1pPr>
          </a:lstStyle>
          <a:p>
            <a:pPr>
              <a:defRPr/>
            </a:pPr>
            <a:endParaRPr lang="fr-FR"/>
          </a:p>
        </p:txBody>
      </p:sp>
      <p:sp>
        <p:nvSpPr>
          <p:cNvPr id="6" name="Rectangle 5">
            <a:extLst>
              <a:ext uri="{FF2B5EF4-FFF2-40B4-BE49-F238E27FC236}">
                <a16:creationId xmlns:a16="http://schemas.microsoft.com/office/drawing/2014/main" id="{DB1E5E94-5A67-35C4-72B3-8234BE2A9F56}"/>
              </a:ext>
            </a:extLst>
          </p:cNvPr>
          <p:cNvSpPr>
            <a:spLocks noGrp="1" noChangeArrowheads="1"/>
          </p:cNvSpPr>
          <p:nvPr>
            <p:ph type="ftr" sz="quarter" idx="11"/>
          </p:nvPr>
        </p:nvSpPr>
        <p:spPr>
          <a:ln/>
        </p:spPr>
        <p:txBody>
          <a:bodyPr/>
          <a:lstStyle>
            <a:lvl1pPr>
              <a:defRPr/>
            </a:lvl1pPr>
          </a:lstStyle>
          <a:p>
            <a:pPr>
              <a:defRPr/>
            </a:pPr>
            <a:endParaRPr lang="fr-FR"/>
          </a:p>
        </p:txBody>
      </p:sp>
      <p:sp>
        <p:nvSpPr>
          <p:cNvPr id="7" name="Rectangle 6">
            <a:extLst>
              <a:ext uri="{FF2B5EF4-FFF2-40B4-BE49-F238E27FC236}">
                <a16:creationId xmlns:a16="http://schemas.microsoft.com/office/drawing/2014/main" id="{D3228301-030E-DE02-6BC7-0239EDFE7B5F}"/>
              </a:ext>
            </a:extLst>
          </p:cNvPr>
          <p:cNvSpPr>
            <a:spLocks noGrp="1" noChangeArrowheads="1"/>
          </p:cNvSpPr>
          <p:nvPr>
            <p:ph type="sldNum" sz="quarter" idx="12"/>
          </p:nvPr>
        </p:nvSpPr>
        <p:spPr>
          <a:ln/>
        </p:spPr>
        <p:txBody>
          <a:bodyPr/>
          <a:lstStyle>
            <a:lvl1pPr>
              <a:defRPr/>
            </a:lvl1pPr>
          </a:lstStyle>
          <a:p>
            <a:pPr>
              <a:defRPr/>
            </a:pPr>
            <a:fld id="{3B29FC8A-0E71-474F-9EB4-93173C657688}" type="slidenum">
              <a:rPr lang="fr-FR" altLang="fr-FR"/>
              <a:pPr>
                <a:defRPr/>
              </a:pPr>
              <a:t>‹N°›</a:t>
            </a:fld>
            <a:endParaRPr lang="fr-FR" altLang="fr-FR"/>
          </a:p>
        </p:txBody>
      </p:sp>
    </p:spTree>
    <p:extLst>
      <p:ext uri="{BB962C8B-B14F-4D97-AF65-F5344CB8AC3E}">
        <p14:creationId xmlns:p14="http://schemas.microsoft.com/office/powerpoint/2010/main" val="1569070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411288" y="7308850"/>
            <a:ext cx="4321175" cy="862013"/>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411288" y="933450"/>
            <a:ext cx="4321175" cy="62642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411288" y="8170863"/>
            <a:ext cx="4321175" cy="12255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a:extLst>
              <a:ext uri="{FF2B5EF4-FFF2-40B4-BE49-F238E27FC236}">
                <a16:creationId xmlns:a16="http://schemas.microsoft.com/office/drawing/2014/main" id="{CBCB8196-0E00-5574-A4F6-FD52C461B818}"/>
              </a:ext>
            </a:extLst>
          </p:cNvPr>
          <p:cNvSpPr>
            <a:spLocks noGrp="1" noChangeArrowheads="1"/>
          </p:cNvSpPr>
          <p:nvPr>
            <p:ph type="dt" sz="half" idx="10"/>
          </p:nvPr>
        </p:nvSpPr>
        <p:spPr>
          <a:ln/>
        </p:spPr>
        <p:txBody>
          <a:bodyPr/>
          <a:lstStyle>
            <a:lvl1pPr>
              <a:defRPr/>
            </a:lvl1pPr>
          </a:lstStyle>
          <a:p>
            <a:pPr>
              <a:defRPr/>
            </a:pPr>
            <a:endParaRPr lang="fr-FR"/>
          </a:p>
        </p:txBody>
      </p:sp>
      <p:sp>
        <p:nvSpPr>
          <p:cNvPr id="6" name="Rectangle 5">
            <a:extLst>
              <a:ext uri="{FF2B5EF4-FFF2-40B4-BE49-F238E27FC236}">
                <a16:creationId xmlns:a16="http://schemas.microsoft.com/office/drawing/2014/main" id="{94C42724-5A32-C220-FADD-B60418026D21}"/>
              </a:ext>
            </a:extLst>
          </p:cNvPr>
          <p:cNvSpPr>
            <a:spLocks noGrp="1" noChangeArrowheads="1"/>
          </p:cNvSpPr>
          <p:nvPr>
            <p:ph type="ftr" sz="quarter" idx="11"/>
          </p:nvPr>
        </p:nvSpPr>
        <p:spPr>
          <a:ln/>
        </p:spPr>
        <p:txBody>
          <a:bodyPr/>
          <a:lstStyle>
            <a:lvl1pPr>
              <a:defRPr/>
            </a:lvl1pPr>
          </a:lstStyle>
          <a:p>
            <a:pPr>
              <a:defRPr/>
            </a:pPr>
            <a:endParaRPr lang="fr-FR"/>
          </a:p>
        </p:txBody>
      </p:sp>
      <p:sp>
        <p:nvSpPr>
          <p:cNvPr id="7" name="Rectangle 6">
            <a:extLst>
              <a:ext uri="{FF2B5EF4-FFF2-40B4-BE49-F238E27FC236}">
                <a16:creationId xmlns:a16="http://schemas.microsoft.com/office/drawing/2014/main" id="{97B90C8E-B680-20C2-4F9B-2D3238281E4E}"/>
              </a:ext>
            </a:extLst>
          </p:cNvPr>
          <p:cNvSpPr>
            <a:spLocks noGrp="1" noChangeArrowheads="1"/>
          </p:cNvSpPr>
          <p:nvPr>
            <p:ph type="sldNum" sz="quarter" idx="12"/>
          </p:nvPr>
        </p:nvSpPr>
        <p:spPr>
          <a:ln/>
        </p:spPr>
        <p:txBody>
          <a:bodyPr/>
          <a:lstStyle>
            <a:lvl1pPr>
              <a:defRPr/>
            </a:lvl1pPr>
          </a:lstStyle>
          <a:p>
            <a:pPr>
              <a:defRPr/>
            </a:pPr>
            <a:fld id="{33F61E1A-A898-4F06-98E7-4AD332935605}" type="slidenum">
              <a:rPr lang="fr-FR" altLang="fr-FR"/>
              <a:pPr>
                <a:defRPr/>
              </a:pPr>
              <a:t>‹N°›</a:t>
            </a:fld>
            <a:endParaRPr lang="fr-FR" altLang="fr-FR"/>
          </a:p>
        </p:txBody>
      </p:sp>
    </p:spTree>
    <p:extLst>
      <p:ext uri="{BB962C8B-B14F-4D97-AF65-F5344CB8AC3E}">
        <p14:creationId xmlns:p14="http://schemas.microsoft.com/office/powerpoint/2010/main" val="1858043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192B041-80BD-C4EC-1403-8016ACD9F891}"/>
              </a:ext>
            </a:extLst>
          </p:cNvPr>
          <p:cNvSpPr>
            <a:spLocks noGrp="1" noChangeArrowheads="1"/>
          </p:cNvSpPr>
          <p:nvPr>
            <p:ph type="title"/>
          </p:nvPr>
        </p:nvSpPr>
        <p:spPr bwMode="auto">
          <a:xfrm>
            <a:off x="360363" y="419100"/>
            <a:ext cx="6480175"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791" tIns="50396" rIns="100791" bIns="50396" numCol="1" anchor="ctr" anchorCtr="0" compatLnSpc="1">
            <a:prstTxWarp prst="textNoShape">
              <a:avLst/>
            </a:prstTxWarp>
          </a:bodyPr>
          <a:lstStyle/>
          <a:p>
            <a:pPr lvl="0"/>
            <a:r>
              <a:rPr lang="fr-FR" altLang="fr-FR"/>
              <a:t>Cliquez pour modifier le style du titre</a:t>
            </a:r>
          </a:p>
        </p:txBody>
      </p:sp>
      <p:sp>
        <p:nvSpPr>
          <p:cNvPr id="1027" name="Rectangle 3">
            <a:extLst>
              <a:ext uri="{FF2B5EF4-FFF2-40B4-BE49-F238E27FC236}">
                <a16:creationId xmlns:a16="http://schemas.microsoft.com/office/drawing/2014/main" id="{7DC1476C-AA83-5AC5-EBF4-B95B6996E18D}"/>
              </a:ext>
            </a:extLst>
          </p:cNvPr>
          <p:cNvSpPr>
            <a:spLocks noGrp="1" noChangeArrowheads="1"/>
          </p:cNvSpPr>
          <p:nvPr>
            <p:ph type="body" idx="1"/>
          </p:nvPr>
        </p:nvSpPr>
        <p:spPr bwMode="auto">
          <a:xfrm>
            <a:off x="360363" y="2435225"/>
            <a:ext cx="6480175" cy="689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791" tIns="50396" rIns="100791" bIns="50396"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1028" name="Rectangle 4">
            <a:extLst>
              <a:ext uri="{FF2B5EF4-FFF2-40B4-BE49-F238E27FC236}">
                <a16:creationId xmlns:a16="http://schemas.microsoft.com/office/drawing/2014/main" id="{8D75194E-7F19-CB0A-9550-A935EFE9FB28}"/>
              </a:ext>
            </a:extLst>
          </p:cNvPr>
          <p:cNvSpPr>
            <a:spLocks noGrp="1" noChangeArrowheads="1"/>
          </p:cNvSpPr>
          <p:nvPr>
            <p:ph type="dt" sz="half" idx="2"/>
          </p:nvPr>
        </p:nvSpPr>
        <p:spPr bwMode="auto">
          <a:xfrm>
            <a:off x="360363" y="9509125"/>
            <a:ext cx="1679575" cy="725488"/>
          </a:xfrm>
          <a:prstGeom prst="rect">
            <a:avLst/>
          </a:prstGeom>
          <a:noFill/>
          <a:ln w="9525">
            <a:noFill/>
            <a:miter lim="800000"/>
            <a:headEnd/>
            <a:tailEnd/>
          </a:ln>
          <a:effectLst/>
        </p:spPr>
        <p:txBody>
          <a:bodyPr vert="horz" wrap="square" lIns="100791" tIns="50396" rIns="100791" bIns="50396" numCol="1" anchor="t" anchorCtr="0" compatLnSpc="1">
            <a:prstTxWarp prst="textNoShape">
              <a:avLst/>
            </a:prstTxWarp>
          </a:bodyPr>
          <a:lstStyle>
            <a:lvl1pPr eaLnBrk="1" hangingPunct="1">
              <a:defRPr sz="1600">
                <a:latin typeface="Arial" charset="0"/>
              </a:defRPr>
            </a:lvl1pPr>
          </a:lstStyle>
          <a:p>
            <a:pPr>
              <a:defRPr/>
            </a:pPr>
            <a:endParaRPr lang="fr-FR"/>
          </a:p>
        </p:txBody>
      </p:sp>
      <p:sp>
        <p:nvSpPr>
          <p:cNvPr id="1029" name="Rectangle 5">
            <a:extLst>
              <a:ext uri="{FF2B5EF4-FFF2-40B4-BE49-F238E27FC236}">
                <a16:creationId xmlns:a16="http://schemas.microsoft.com/office/drawing/2014/main" id="{ABEF09DF-96D1-9DDC-DBF2-F2DF0A9AF4A3}"/>
              </a:ext>
            </a:extLst>
          </p:cNvPr>
          <p:cNvSpPr>
            <a:spLocks noGrp="1" noChangeArrowheads="1"/>
          </p:cNvSpPr>
          <p:nvPr>
            <p:ph type="ftr" sz="quarter" idx="3"/>
          </p:nvPr>
        </p:nvSpPr>
        <p:spPr bwMode="auto">
          <a:xfrm>
            <a:off x="2460625" y="9509125"/>
            <a:ext cx="2279650" cy="725488"/>
          </a:xfrm>
          <a:prstGeom prst="rect">
            <a:avLst/>
          </a:prstGeom>
          <a:noFill/>
          <a:ln w="9525">
            <a:noFill/>
            <a:miter lim="800000"/>
            <a:headEnd/>
            <a:tailEnd/>
          </a:ln>
          <a:effectLst/>
        </p:spPr>
        <p:txBody>
          <a:bodyPr vert="horz" wrap="square" lIns="100791" tIns="50396" rIns="100791" bIns="50396" numCol="1" anchor="t" anchorCtr="0" compatLnSpc="1">
            <a:prstTxWarp prst="textNoShape">
              <a:avLst/>
            </a:prstTxWarp>
          </a:bodyPr>
          <a:lstStyle>
            <a:lvl1pPr algn="ctr" eaLnBrk="1" hangingPunct="1">
              <a:defRPr sz="1600">
                <a:latin typeface="Arial" charset="0"/>
              </a:defRPr>
            </a:lvl1pPr>
          </a:lstStyle>
          <a:p>
            <a:pPr>
              <a:defRPr/>
            </a:pPr>
            <a:endParaRPr lang="fr-FR"/>
          </a:p>
        </p:txBody>
      </p:sp>
      <p:sp>
        <p:nvSpPr>
          <p:cNvPr id="1030" name="Rectangle 6">
            <a:extLst>
              <a:ext uri="{FF2B5EF4-FFF2-40B4-BE49-F238E27FC236}">
                <a16:creationId xmlns:a16="http://schemas.microsoft.com/office/drawing/2014/main" id="{25A9EA19-4A87-8B41-D66A-F1B0469E5CB2}"/>
              </a:ext>
            </a:extLst>
          </p:cNvPr>
          <p:cNvSpPr>
            <a:spLocks noGrp="1" noChangeArrowheads="1"/>
          </p:cNvSpPr>
          <p:nvPr>
            <p:ph type="sldNum" sz="quarter" idx="4"/>
          </p:nvPr>
        </p:nvSpPr>
        <p:spPr bwMode="auto">
          <a:xfrm>
            <a:off x="5160963" y="9509125"/>
            <a:ext cx="1679575" cy="725488"/>
          </a:xfrm>
          <a:prstGeom prst="rect">
            <a:avLst/>
          </a:prstGeom>
          <a:noFill/>
          <a:ln w="9525">
            <a:noFill/>
            <a:miter lim="800000"/>
            <a:headEnd/>
            <a:tailEnd/>
          </a:ln>
          <a:effectLst/>
        </p:spPr>
        <p:txBody>
          <a:bodyPr vert="horz" wrap="square" lIns="100791" tIns="50396" rIns="100791" bIns="50396" numCol="1" anchor="t" anchorCtr="0" compatLnSpc="1">
            <a:prstTxWarp prst="textNoShape">
              <a:avLst/>
            </a:prstTxWarp>
          </a:bodyPr>
          <a:lstStyle>
            <a:lvl1pPr algn="r" eaLnBrk="1" hangingPunct="1">
              <a:defRPr sz="1600"/>
            </a:lvl1pPr>
          </a:lstStyle>
          <a:p>
            <a:pPr>
              <a:defRPr/>
            </a:pPr>
            <a:fld id="{D824C0B7-B5CF-4041-8D74-3429AEB092A5}" type="slidenum">
              <a:rPr lang="fr-FR" altLang="fr-FR"/>
              <a:pPr>
                <a:defRPr/>
              </a:pPr>
              <a:t>‹N°›</a:t>
            </a:fld>
            <a:endParaRPr lang="fr-FR" alt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08063" rtl="0" eaLnBrk="0" fontAlgn="base" hangingPunct="0">
        <a:spcBef>
          <a:spcPct val="0"/>
        </a:spcBef>
        <a:spcAft>
          <a:spcPct val="0"/>
        </a:spcAft>
        <a:defRPr sz="4800">
          <a:solidFill>
            <a:schemeClr val="tx2"/>
          </a:solidFill>
          <a:latin typeface="+mj-lt"/>
          <a:ea typeface="+mj-ea"/>
          <a:cs typeface="+mj-cs"/>
        </a:defRPr>
      </a:lvl1pPr>
      <a:lvl2pPr algn="ctr" defTabSz="1008063" rtl="0" eaLnBrk="0" fontAlgn="base" hangingPunct="0">
        <a:spcBef>
          <a:spcPct val="0"/>
        </a:spcBef>
        <a:spcAft>
          <a:spcPct val="0"/>
        </a:spcAft>
        <a:defRPr sz="4800">
          <a:solidFill>
            <a:schemeClr val="tx2"/>
          </a:solidFill>
          <a:latin typeface="Arial" charset="0"/>
        </a:defRPr>
      </a:lvl2pPr>
      <a:lvl3pPr algn="ctr" defTabSz="1008063" rtl="0" eaLnBrk="0" fontAlgn="base" hangingPunct="0">
        <a:spcBef>
          <a:spcPct val="0"/>
        </a:spcBef>
        <a:spcAft>
          <a:spcPct val="0"/>
        </a:spcAft>
        <a:defRPr sz="4800">
          <a:solidFill>
            <a:schemeClr val="tx2"/>
          </a:solidFill>
          <a:latin typeface="Arial" charset="0"/>
        </a:defRPr>
      </a:lvl3pPr>
      <a:lvl4pPr algn="ctr" defTabSz="1008063" rtl="0" eaLnBrk="0" fontAlgn="base" hangingPunct="0">
        <a:spcBef>
          <a:spcPct val="0"/>
        </a:spcBef>
        <a:spcAft>
          <a:spcPct val="0"/>
        </a:spcAft>
        <a:defRPr sz="4800">
          <a:solidFill>
            <a:schemeClr val="tx2"/>
          </a:solidFill>
          <a:latin typeface="Arial" charset="0"/>
        </a:defRPr>
      </a:lvl4pPr>
      <a:lvl5pPr algn="ctr" defTabSz="1008063" rtl="0" eaLnBrk="0" fontAlgn="base" hangingPunct="0">
        <a:spcBef>
          <a:spcPct val="0"/>
        </a:spcBef>
        <a:spcAft>
          <a:spcPct val="0"/>
        </a:spcAft>
        <a:defRPr sz="4800">
          <a:solidFill>
            <a:schemeClr val="tx2"/>
          </a:solidFill>
          <a:latin typeface="Arial" charset="0"/>
        </a:defRPr>
      </a:lvl5pPr>
      <a:lvl6pPr marL="457200" algn="ctr" defTabSz="1008063" rtl="0" fontAlgn="base">
        <a:spcBef>
          <a:spcPct val="0"/>
        </a:spcBef>
        <a:spcAft>
          <a:spcPct val="0"/>
        </a:spcAft>
        <a:defRPr sz="4800">
          <a:solidFill>
            <a:schemeClr val="tx2"/>
          </a:solidFill>
          <a:latin typeface="Arial" charset="0"/>
        </a:defRPr>
      </a:lvl6pPr>
      <a:lvl7pPr marL="914400" algn="ctr" defTabSz="1008063" rtl="0" fontAlgn="base">
        <a:spcBef>
          <a:spcPct val="0"/>
        </a:spcBef>
        <a:spcAft>
          <a:spcPct val="0"/>
        </a:spcAft>
        <a:defRPr sz="4800">
          <a:solidFill>
            <a:schemeClr val="tx2"/>
          </a:solidFill>
          <a:latin typeface="Arial" charset="0"/>
        </a:defRPr>
      </a:lvl7pPr>
      <a:lvl8pPr marL="1371600" algn="ctr" defTabSz="1008063" rtl="0" fontAlgn="base">
        <a:spcBef>
          <a:spcPct val="0"/>
        </a:spcBef>
        <a:spcAft>
          <a:spcPct val="0"/>
        </a:spcAft>
        <a:defRPr sz="4800">
          <a:solidFill>
            <a:schemeClr val="tx2"/>
          </a:solidFill>
          <a:latin typeface="Arial" charset="0"/>
        </a:defRPr>
      </a:lvl8pPr>
      <a:lvl9pPr marL="1828800" algn="ctr" defTabSz="1008063" rtl="0" fontAlgn="base">
        <a:spcBef>
          <a:spcPct val="0"/>
        </a:spcBef>
        <a:spcAft>
          <a:spcPct val="0"/>
        </a:spcAft>
        <a:defRPr sz="4800">
          <a:solidFill>
            <a:schemeClr val="tx2"/>
          </a:solidFill>
          <a:latin typeface="Arial" charset="0"/>
        </a:defRPr>
      </a:lvl9pPr>
    </p:titleStyle>
    <p:bodyStyle>
      <a:lvl1pPr marL="377825" indent="-377825" algn="l" defTabSz="1008063" rtl="0" eaLnBrk="0" fontAlgn="base" hangingPunct="0">
        <a:spcBef>
          <a:spcPct val="20000"/>
        </a:spcBef>
        <a:spcAft>
          <a:spcPct val="0"/>
        </a:spcAft>
        <a:buChar char="•"/>
        <a:defRPr sz="3600">
          <a:solidFill>
            <a:schemeClr val="tx1"/>
          </a:solidFill>
          <a:latin typeface="+mn-lt"/>
          <a:ea typeface="+mn-ea"/>
          <a:cs typeface="+mn-cs"/>
        </a:defRPr>
      </a:lvl1pPr>
      <a:lvl2pPr marL="819150" indent="-314325" algn="l" defTabSz="1008063" rtl="0" eaLnBrk="0" fontAlgn="base" hangingPunct="0">
        <a:spcBef>
          <a:spcPct val="20000"/>
        </a:spcBef>
        <a:spcAft>
          <a:spcPct val="0"/>
        </a:spcAft>
        <a:buChar char="–"/>
        <a:defRPr sz="3100">
          <a:solidFill>
            <a:schemeClr val="tx1"/>
          </a:solidFill>
          <a:latin typeface="+mn-lt"/>
        </a:defRPr>
      </a:lvl2pPr>
      <a:lvl3pPr marL="1258888" indent="-250825" algn="l" defTabSz="1008063" rtl="0" eaLnBrk="0" fontAlgn="base" hangingPunct="0">
        <a:spcBef>
          <a:spcPct val="20000"/>
        </a:spcBef>
        <a:spcAft>
          <a:spcPct val="0"/>
        </a:spcAft>
        <a:buChar char="•"/>
        <a:defRPr sz="2600">
          <a:solidFill>
            <a:schemeClr val="tx1"/>
          </a:solidFill>
          <a:latin typeface="+mn-lt"/>
        </a:defRPr>
      </a:lvl3pPr>
      <a:lvl4pPr marL="1763713" indent="-252413" algn="l" defTabSz="1008063" rtl="0" eaLnBrk="0" fontAlgn="base" hangingPunct="0">
        <a:spcBef>
          <a:spcPct val="20000"/>
        </a:spcBef>
        <a:spcAft>
          <a:spcPct val="0"/>
        </a:spcAft>
        <a:buChar char="–"/>
        <a:defRPr sz="2200">
          <a:solidFill>
            <a:schemeClr val="tx1"/>
          </a:solidFill>
          <a:latin typeface="+mn-lt"/>
        </a:defRPr>
      </a:lvl4pPr>
      <a:lvl5pPr marL="2266950" indent="-250825" algn="l" defTabSz="1008063" rtl="0" eaLnBrk="0" fontAlgn="base" hangingPunct="0">
        <a:spcBef>
          <a:spcPct val="20000"/>
        </a:spcBef>
        <a:spcAft>
          <a:spcPct val="0"/>
        </a:spcAft>
        <a:buChar char="»"/>
        <a:defRPr sz="2200">
          <a:solidFill>
            <a:schemeClr val="tx1"/>
          </a:solidFill>
          <a:latin typeface="+mn-lt"/>
        </a:defRPr>
      </a:lvl5pPr>
      <a:lvl6pPr marL="2724150" indent="-250825" algn="l" defTabSz="1008063" rtl="0" fontAlgn="base">
        <a:spcBef>
          <a:spcPct val="20000"/>
        </a:spcBef>
        <a:spcAft>
          <a:spcPct val="0"/>
        </a:spcAft>
        <a:buChar char="»"/>
        <a:defRPr sz="2200">
          <a:solidFill>
            <a:schemeClr val="tx1"/>
          </a:solidFill>
          <a:latin typeface="+mn-lt"/>
        </a:defRPr>
      </a:lvl6pPr>
      <a:lvl7pPr marL="3181350" indent="-250825" algn="l" defTabSz="1008063" rtl="0" fontAlgn="base">
        <a:spcBef>
          <a:spcPct val="20000"/>
        </a:spcBef>
        <a:spcAft>
          <a:spcPct val="0"/>
        </a:spcAft>
        <a:buChar char="»"/>
        <a:defRPr sz="2200">
          <a:solidFill>
            <a:schemeClr val="tx1"/>
          </a:solidFill>
          <a:latin typeface="+mn-lt"/>
        </a:defRPr>
      </a:lvl7pPr>
      <a:lvl8pPr marL="3638550" indent="-250825" algn="l" defTabSz="1008063" rtl="0" fontAlgn="base">
        <a:spcBef>
          <a:spcPct val="20000"/>
        </a:spcBef>
        <a:spcAft>
          <a:spcPct val="0"/>
        </a:spcAft>
        <a:buChar char="»"/>
        <a:defRPr sz="2200">
          <a:solidFill>
            <a:schemeClr val="tx1"/>
          </a:solidFill>
          <a:latin typeface="+mn-lt"/>
        </a:defRPr>
      </a:lvl8pPr>
      <a:lvl9pPr marL="4095750" indent="-250825" algn="l" defTabSz="1008063" rtl="0" fontAlgn="base">
        <a:spcBef>
          <a:spcPct val="20000"/>
        </a:spcBef>
        <a:spcAft>
          <a:spcPct val="0"/>
        </a:spcAft>
        <a:buChar char="»"/>
        <a:defRPr sz="22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WordArt 17">
            <a:extLst>
              <a:ext uri="{FF2B5EF4-FFF2-40B4-BE49-F238E27FC236}">
                <a16:creationId xmlns:a16="http://schemas.microsoft.com/office/drawing/2014/main" id="{A1D40960-FA1C-3E65-5349-1F1937BDD34A}"/>
              </a:ext>
            </a:extLst>
          </p:cNvPr>
          <p:cNvSpPr>
            <a:spLocks noChangeArrowheads="1" noChangeShapeType="1" noTextEdit="1"/>
          </p:cNvSpPr>
          <p:nvPr/>
        </p:nvSpPr>
        <p:spPr bwMode="auto">
          <a:xfrm>
            <a:off x="361950" y="2571750"/>
            <a:ext cx="6450013" cy="593725"/>
          </a:xfrm>
          <a:prstGeom prst="rect">
            <a:avLst/>
          </a:prstGeom>
        </p:spPr>
        <p:txBody>
          <a:bodyPr wrap="none" fromWordArt="1">
            <a:prstTxWarp prst="textSlantUp">
              <a:avLst>
                <a:gd name="adj" fmla="val 55556"/>
              </a:avLst>
            </a:prstTxWarp>
          </a:bodyPr>
          <a:lstStyle/>
          <a:p>
            <a:pPr algn="ctr"/>
            <a:r>
              <a:rPr lang="fr-FR" sz="3600" kern="10">
                <a:ln w="9525">
                  <a:solidFill>
                    <a:srgbClr val="000000"/>
                  </a:solidFill>
                  <a:round/>
                  <a:headEnd/>
                  <a:tailEnd/>
                </a:ln>
                <a:solidFill>
                  <a:srgbClr val="000000"/>
                </a:solidFill>
                <a:latin typeface="Arial Black" panose="020B0A04020102020204" pitchFamily="34" charset="0"/>
              </a:rPr>
              <a:t>6 SEPTEMBRE 2026</a:t>
            </a:r>
          </a:p>
        </p:txBody>
      </p:sp>
      <p:pic>
        <p:nvPicPr>
          <p:cNvPr id="2051" name="Picture 5" descr="LOGOIM">
            <a:extLst>
              <a:ext uri="{FF2B5EF4-FFF2-40B4-BE49-F238E27FC236}">
                <a16:creationId xmlns:a16="http://schemas.microsoft.com/office/drawing/2014/main" id="{D22F727A-56C7-30C8-A125-13F78BD6A9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900" y="0"/>
            <a:ext cx="2079625" cy="131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Text Box 10">
            <a:extLst>
              <a:ext uri="{FF2B5EF4-FFF2-40B4-BE49-F238E27FC236}">
                <a16:creationId xmlns:a16="http://schemas.microsoft.com/office/drawing/2014/main" id="{0FB65D20-9B8A-DD79-4B3E-22A9DDDED5A7}"/>
              </a:ext>
            </a:extLst>
          </p:cNvPr>
          <p:cNvSpPr txBox="1">
            <a:spLocks noChangeArrowheads="1"/>
          </p:cNvSpPr>
          <p:nvPr/>
        </p:nvSpPr>
        <p:spPr bwMode="auto">
          <a:xfrm>
            <a:off x="1168400" y="3429000"/>
            <a:ext cx="5080000"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791" tIns="50396" rIns="100791" bIns="50396">
            <a:spAutoFit/>
          </a:bodyPr>
          <a:lstStyle>
            <a:lvl1pPr defTabSz="1008063">
              <a:spcBef>
                <a:spcPct val="20000"/>
              </a:spcBef>
              <a:buChar char="•"/>
              <a:defRPr sz="3600">
                <a:solidFill>
                  <a:schemeClr val="tx1"/>
                </a:solidFill>
                <a:latin typeface="Arial" panose="020B0604020202020204" pitchFamily="34" charset="0"/>
              </a:defRPr>
            </a:lvl1pPr>
            <a:lvl2pPr marL="742950" indent="-285750" defTabSz="1008063">
              <a:spcBef>
                <a:spcPct val="20000"/>
              </a:spcBef>
              <a:buChar char="–"/>
              <a:defRPr sz="3100">
                <a:solidFill>
                  <a:schemeClr val="tx1"/>
                </a:solidFill>
                <a:latin typeface="Arial" panose="020B0604020202020204" pitchFamily="34" charset="0"/>
              </a:defRPr>
            </a:lvl2pPr>
            <a:lvl3pPr marL="1143000" indent="-228600" defTabSz="1008063">
              <a:spcBef>
                <a:spcPct val="20000"/>
              </a:spcBef>
              <a:buChar char="•"/>
              <a:defRPr sz="2600">
                <a:solidFill>
                  <a:schemeClr val="tx1"/>
                </a:solidFill>
                <a:latin typeface="Arial" panose="020B0604020202020204" pitchFamily="34" charset="0"/>
              </a:defRPr>
            </a:lvl3pPr>
            <a:lvl4pPr marL="1600200" indent="-228600" defTabSz="1008063">
              <a:spcBef>
                <a:spcPct val="20000"/>
              </a:spcBef>
              <a:buChar char="–"/>
              <a:defRPr sz="2200">
                <a:solidFill>
                  <a:schemeClr val="tx1"/>
                </a:solidFill>
                <a:latin typeface="Arial" panose="020B0604020202020204" pitchFamily="34" charset="0"/>
              </a:defRPr>
            </a:lvl4pPr>
            <a:lvl5pPr marL="2057400" indent="-228600" defTabSz="1008063">
              <a:spcBef>
                <a:spcPct val="20000"/>
              </a:spcBef>
              <a:buChar char="»"/>
              <a:defRPr sz="2200">
                <a:solidFill>
                  <a:schemeClr val="tx1"/>
                </a:solidFill>
                <a:latin typeface="Arial" panose="020B0604020202020204" pitchFamily="34" charset="0"/>
              </a:defRPr>
            </a:lvl5pPr>
            <a:lvl6pPr marL="2514600" indent="-228600" defTabSz="1008063" eaLnBrk="0" fontAlgn="base" hangingPunct="0">
              <a:spcBef>
                <a:spcPct val="20000"/>
              </a:spcBef>
              <a:spcAft>
                <a:spcPct val="0"/>
              </a:spcAft>
              <a:buChar char="»"/>
              <a:defRPr sz="2200">
                <a:solidFill>
                  <a:schemeClr val="tx1"/>
                </a:solidFill>
                <a:latin typeface="Arial" panose="020B0604020202020204" pitchFamily="34" charset="0"/>
              </a:defRPr>
            </a:lvl6pPr>
            <a:lvl7pPr marL="2971800" indent="-228600" defTabSz="1008063" eaLnBrk="0" fontAlgn="base" hangingPunct="0">
              <a:spcBef>
                <a:spcPct val="20000"/>
              </a:spcBef>
              <a:spcAft>
                <a:spcPct val="0"/>
              </a:spcAft>
              <a:buChar char="»"/>
              <a:defRPr sz="2200">
                <a:solidFill>
                  <a:schemeClr val="tx1"/>
                </a:solidFill>
                <a:latin typeface="Arial" panose="020B0604020202020204" pitchFamily="34" charset="0"/>
              </a:defRPr>
            </a:lvl7pPr>
            <a:lvl8pPr marL="3429000" indent="-228600" defTabSz="1008063" eaLnBrk="0" fontAlgn="base" hangingPunct="0">
              <a:spcBef>
                <a:spcPct val="20000"/>
              </a:spcBef>
              <a:spcAft>
                <a:spcPct val="0"/>
              </a:spcAft>
              <a:buChar char="»"/>
              <a:defRPr sz="2200">
                <a:solidFill>
                  <a:schemeClr val="tx1"/>
                </a:solidFill>
                <a:latin typeface="Arial" panose="020B0604020202020204" pitchFamily="34" charset="0"/>
              </a:defRPr>
            </a:lvl8pPr>
            <a:lvl9pPr marL="3886200" indent="-228600" defTabSz="1008063" eaLnBrk="0" fontAlgn="base" hangingPunct="0">
              <a:spcBef>
                <a:spcPct val="20000"/>
              </a:spcBef>
              <a:spcAft>
                <a:spcPct val="0"/>
              </a:spcAft>
              <a:buChar char="»"/>
              <a:defRPr sz="2200">
                <a:solidFill>
                  <a:schemeClr val="tx1"/>
                </a:solidFill>
                <a:latin typeface="Arial" panose="020B0604020202020204" pitchFamily="34" charset="0"/>
              </a:defRPr>
            </a:lvl9pPr>
          </a:lstStyle>
          <a:p>
            <a:pPr eaLnBrk="1" hangingPunct="1">
              <a:spcBef>
                <a:spcPct val="50000"/>
              </a:spcBef>
              <a:buFontTx/>
              <a:buNone/>
            </a:pPr>
            <a:r>
              <a:rPr lang="fr-FR" altLang="fr-FR" sz="1600" b="1" u="sng"/>
              <a:t>SALLE POLYVALENTE ET CENTRE DU VILLAGE</a:t>
            </a:r>
          </a:p>
        </p:txBody>
      </p:sp>
      <p:sp>
        <p:nvSpPr>
          <p:cNvPr id="2053" name="WordArt 7">
            <a:extLst>
              <a:ext uri="{FF2B5EF4-FFF2-40B4-BE49-F238E27FC236}">
                <a16:creationId xmlns:a16="http://schemas.microsoft.com/office/drawing/2014/main" id="{BD24E003-FD47-EB90-2770-9C0C1844F457}"/>
              </a:ext>
            </a:extLst>
          </p:cNvPr>
          <p:cNvSpPr>
            <a:spLocks noChangeArrowheads="1" noChangeShapeType="1" noTextEdit="1"/>
          </p:cNvSpPr>
          <p:nvPr/>
        </p:nvSpPr>
        <p:spPr bwMode="auto">
          <a:xfrm>
            <a:off x="2520950" y="612775"/>
            <a:ext cx="2640013" cy="771525"/>
          </a:xfrm>
          <a:prstGeom prst="rect">
            <a:avLst/>
          </a:prstGeom>
        </p:spPr>
        <p:txBody>
          <a:bodyPr spcFirstLastPara="1" wrap="none" fromWordArt="1">
            <a:prstTxWarp prst="textArchUp">
              <a:avLst>
                <a:gd name="adj" fmla="val 10800004"/>
              </a:avLst>
            </a:prstTxWarp>
          </a:bodyPr>
          <a:lstStyle/>
          <a:p>
            <a:pPr algn="ctr"/>
            <a:r>
              <a:rPr lang="fr-FR" sz="3600" kern="10">
                <a:ln w="9525">
                  <a:solidFill>
                    <a:srgbClr val="000000"/>
                  </a:solidFill>
                  <a:round/>
                  <a:headEnd/>
                  <a:tailEnd/>
                </a:ln>
                <a:solidFill>
                  <a:srgbClr val="000000"/>
                </a:solidFill>
                <a:latin typeface="Arial Black" panose="020B0A04020102020204" pitchFamily="34" charset="0"/>
              </a:rPr>
              <a:t>uzos</a:t>
            </a:r>
          </a:p>
        </p:txBody>
      </p:sp>
      <p:sp>
        <p:nvSpPr>
          <p:cNvPr id="2054" name="Text Box 18">
            <a:extLst>
              <a:ext uri="{FF2B5EF4-FFF2-40B4-BE49-F238E27FC236}">
                <a16:creationId xmlns:a16="http://schemas.microsoft.com/office/drawing/2014/main" id="{018FCB56-FAC0-839A-B7E4-814CEFC087E4}"/>
              </a:ext>
            </a:extLst>
          </p:cNvPr>
          <p:cNvSpPr txBox="1">
            <a:spLocks noChangeArrowheads="1"/>
          </p:cNvSpPr>
          <p:nvPr/>
        </p:nvSpPr>
        <p:spPr bwMode="auto">
          <a:xfrm>
            <a:off x="4968875" y="3065463"/>
            <a:ext cx="2841625"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791" tIns="50396" rIns="100791" bIns="50396">
            <a:spAutoFit/>
          </a:bodyPr>
          <a:lstStyle>
            <a:lvl1pPr defTabSz="1008063">
              <a:spcBef>
                <a:spcPct val="20000"/>
              </a:spcBef>
              <a:buChar char="•"/>
              <a:defRPr sz="3600">
                <a:solidFill>
                  <a:schemeClr val="tx1"/>
                </a:solidFill>
                <a:latin typeface="Arial" panose="020B0604020202020204" pitchFamily="34" charset="0"/>
              </a:defRPr>
            </a:lvl1pPr>
            <a:lvl2pPr marL="742950" indent="-285750" defTabSz="1008063">
              <a:spcBef>
                <a:spcPct val="20000"/>
              </a:spcBef>
              <a:buChar char="–"/>
              <a:defRPr sz="3100">
                <a:solidFill>
                  <a:schemeClr val="tx1"/>
                </a:solidFill>
                <a:latin typeface="Arial" panose="020B0604020202020204" pitchFamily="34" charset="0"/>
              </a:defRPr>
            </a:lvl2pPr>
            <a:lvl3pPr marL="1143000" indent="-228600" defTabSz="1008063">
              <a:spcBef>
                <a:spcPct val="20000"/>
              </a:spcBef>
              <a:buChar char="•"/>
              <a:defRPr sz="2600">
                <a:solidFill>
                  <a:schemeClr val="tx1"/>
                </a:solidFill>
                <a:latin typeface="Arial" panose="020B0604020202020204" pitchFamily="34" charset="0"/>
              </a:defRPr>
            </a:lvl3pPr>
            <a:lvl4pPr marL="1600200" indent="-228600" defTabSz="1008063">
              <a:spcBef>
                <a:spcPct val="20000"/>
              </a:spcBef>
              <a:buChar char="–"/>
              <a:defRPr sz="2200">
                <a:solidFill>
                  <a:schemeClr val="tx1"/>
                </a:solidFill>
                <a:latin typeface="Arial" panose="020B0604020202020204" pitchFamily="34" charset="0"/>
              </a:defRPr>
            </a:lvl4pPr>
            <a:lvl5pPr marL="2057400" indent="-228600" defTabSz="1008063">
              <a:spcBef>
                <a:spcPct val="20000"/>
              </a:spcBef>
              <a:buChar char="»"/>
              <a:defRPr sz="2200">
                <a:solidFill>
                  <a:schemeClr val="tx1"/>
                </a:solidFill>
                <a:latin typeface="Arial" panose="020B0604020202020204" pitchFamily="34" charset="0"/>
              </a:defRPr>
            </a:lvl5pPr>
            <a:lvl6pPr marL="2514600" indent="-228600" defTabSz="1008063" eaLnBrk="0" fontAlgn="base" hangingPunct="0">
              <a:spcBef>
                <a:spcPct val="20000"/>
              </a:spcBef>
              <a:spcAft>
                <a:spcPct val="0"/>
              </a:spcAft>
              <a:buChar char="»"/>
              <a:defRPr sz="2200">
                <a:solidFill>
                  <a:schemeClr val="tx1"/>
                </a:solidFill>
                <a:latin typeface="Arial" panose="020B0604020202020204" pitchFamily="34" charset="0"/>
              </a:defRPr>
            </a:lvl6pPr>
            <a:lvl7pPr marL="2971800" indent="-228600" defTabSz="1008063" eaLnBrk="0" fontAlgn="base" hangingPunct="0">
              <a:spcBef>
                <a:spcPct val="20000"/>
              </a:spcBef>
              <a:spcAft>
                <a:spcPct val="0"/>
              </a:spcAft>
              <a:buChar char="»"/>
              <a:defRPr sz="2200">
                <a:solidFill>
                  <a:schemeClr val="tx1"/>
                </a:solidFill>
                <a:latin typeface="Arial" panose="020B0604020202020204" pitchFamily="34" charset="0"/>
              </a:defRPr>
            </a:lvl7pPr>
            <a:lvl8pPr marL="3429000" indent="-228600" defTabSz="1008063" eaLnBrk="0" fontAlgn="base" hangingPunct="0">
              <a:spcBef>
                <a:spcPct val="20000"/>
              </a:spcBef>
              <a:spcAft>
                <a:spcPct val="0"/>
              </a:spcAft>
              <a:buChar char="»"/>
              <a:defRPr sz="2200">
                <a:solidFill>
                  <a:schemeClr val="tx1"/>
                </a:solidFill>
                <a:latin typeface="Arial" panose="020B0604020202020204" pitchFamily="34" charset="0"/>
              </a:defRPr>
            </a:lvl8pPr>
            <a:lvl9pPr marL="3886200" indent="-228600" defTabSz="1008063" eaLnBrk="0" fontAlgn="base" hangingPunct="0">
              <a:spcBef>
                <a:spcPct val="20000"/>
              </a:spcBef>
              <a:spcAft>
                <a:spcPct val="0"/>
              </a:spcAft>
              <a:buChar char="»"/>
              <a:defRPr sz="2200">
                <a:solidFill>
                  <a:schemeClr val="tx1"/>
                </a:solidFill>
                <a:latin typeface="Arial" panose="020B0604020202020204" pitchFamily="34" charset="0"/>
              </a:defRPr>
            </a:lvl9pPr>
          </a:lstStyle>
          <a:p>
            <a:pPr eaLnBrk="1" hangingPunct="1">
              <a:spcBef>
                <a:spcPct val="50000"/>
              </a:spcBef>
              <a:buFontTx/>
              <a:buNone/>
            </a:pPr>
            <a:r>
              <a:rPr lang="fr-FR" altLang="fr-FR" sz="1400" b="1"/>
              <a:t>de 9h00 à 18h00</a:t>
            </a:r>
          </a:p>
        </p:txBody>
      </p:sp>
      <p:sp>
        <p:nvSpPr>
          <p:cNvPr id="2055" name="WordArt 104">
            <a:extLst>
              <a:ext uri="{FF2B5EF4-FFF2-40B4-BE49-F238E27FC236}">
                <a16:creationId xmlns:a16="http://schemas.microsoft.com/office/drawing/2014/main" id="{071E11C4-464C-2184-A83E-C64A0434329F}"/>
              </a:ext>
            </a:extLst>
          </p:cNvPr>
          <p:cNvSpPr>
            <a:spLocks noChangeArrowheads="1" noChangeShapeType="1" noTextEdit="1"/>
          </p:cNvSpPr>
          <p:nvPr/>
        </p:nvSpPr>
        <p:spPr bwMode="auto">
          <a:xfrm>
            <a:off x="350590" y="3971925"/>
            <a:ext cx="3240088" cy="1439863"/>
          </a:xfrm>
          <a:prstGeom prst="rect">
            <a:avLst/>
          </a:prstGeom>
        </p:spPr>
        <p:txBody>
          <a:bodyPr wrap="none" fromWordArt="1">
            <a:prstTxWarp prst="textSlantUp">
              <a:avLst>
                <a:gd name="adj" fmla="val 39190"/>
              </a:avLst>
            </a:prstTxWarp>
          </a:bodyPr>
          <a:lstStyle/>
          <a:p>
            <a:pPr algn="ctr"/>
            <a:r>
              <a:rPr lang="fr-FR" sz="900" kern="10">
                <a:ln w="9525">
                  <a:solidFill>
                    <a:srgbClr val="000000"/>
                  </a:solidFill>
                  <a:round/>
                  <a:headEnd/>
                  <a:tailEnd/>
                </a:ln>
                <a:solidFill>
                  <a:srgbClr val="000000"/>
                </a:solidFill>
                <a:latin typeface="Arial Black" panose="020B0A04020102020204" pitchFamily="34" charset="0"/>
              </a:rPr>
              <a:t>Restauration</a:t>
            </a:r>
          </a:p>
          <a:p>
            <a:pPr algn="ctr"/>
            <a:r>
              <a:rPr lang="fr-FR" sz="900" kern="10">
                <a:ln w="9525">
                  <a:solidFill>
                    <a:srgbClr val="000000"/>
                  </a:solidFill>
                  <a:round/>
                  <a:headEnd/>
                  <a:tailEnd/>
                </a:ln>
                <a:solidFill>
                  <a:srgbClr val="000000"/>
                </a:solidFill>
                <a:latin typeface="Arial Black" panose="020B0A04020102020204" pitchFamily="34" charset="0"/>
              </a:rPr>
              <a:t>Maquillage gratuit</a:t>
            </a:r>
          </a:p>
        </p:txBody>
      </p:sp>
      <p:sp>
        <p:nvSpPr>
          <p:cNvPr id="2056" name="Text Box 107">
            <a:extLst>
              <a:ext uri="{FF2B5EF4-FFF2-40B4-BE49-F238E27FC236}">
                <a16:creationId xmlns:a16="http://schemas.microsoft.com/office/drawing/2014/main" id="{1BE5BB8E-ED49-C973-69AD-BCBE4409FA6B}"/>
              </a:ext>
            </a:extLst>
          </p:cNvPr>
          <p:cNvSpPr txBox="1">
            <a:spLocks noChangeArrowheads="1"/>
          </p:cNvSpPr>
          <p:nvPr/>
        </p:nvSpPr>
        <p:spPr bwMode="auto">
          <a:xfrm>
            <a:off x="2846388" y="960438"/>
            <a:ext cx="2922587"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791" tIns="50396" rIns="100791" bIns="50396">
            <a:spAutoFit/>
          </a:bodyPr>
          <a:lstStyle>
            <a:lvl1pPr defTabSz="1008063">
              <a:spcBef>
                <a:spcPct val="20000"/>
              </a:spcBef>
              <a:buChar char="•"/>
              <a:defRPr sz="3600">
                <a:solidFill>
                  <a:schemeClr val="tx1"/>
                </a:solidFill>
                <a:latin typeface="Arial" panose="020B0604020202020204" pitchFamily="34" charset="0"/>
              </a:defRPr>
            </a:lvl1pPr>
            <a:lvl2pPr marL="742950" indent="-285750" defTabSz="1008063">
              <a:spcBef>
                <a:spcPct val="20000"/>
              </a:spcBef>
              <a:buChar char="–"/>
              <a:defRPr sz="3100">
                <a:solidFill>
                  <a:schemeClr val="tx1"/>
                </a:solidFill>
                <a:latin typeface="Arial" panose="020B0604020202020204" pitchFamily="34" charset="0"/>
              </a:defRPr>
            </a:lvl2pPr>
            <a:lvl3pPr marL="1143000" indent="-228600" defTabSz="1008063">
              <a:spcBef>
                <a:spcPct val="20000"/>
              </a:spcBef>
              <a:buChar char="•"/>
              <a:defRPr sz="2600">
                <a:solidFill>
                  <a:schemeClr val="tx1"/>
                </a:solidFill>
                <a:latin typeface="Arial" panose="020B0604020202020204" pitchFamily="34" charset="0"/>
              </a:defRPr>
            </a:lvl3pPr>
            <a:lvl4pPr marL="1600200" indent="-228600" defTabSz="1008063">
              <a:spcBef>
                <a:spcPct val="20000"/>
              </a:spcBef>
              <a:buChar char="–"/>
              <a:defRPr sz="2200">
                <a:solidFill>
                  <a:schemeClr val="tx1"/>
                </a:solidFill>
                <a:latin typeface="Arial" panose="020B0604020202020204" pitchFamily="34" charset="0"/>
              </a:defRPr>
            </a:lvl4pPr>
            <a:lvl5pPr marL="2057400" indent="-228600" defTabSz="1008063">
              <a:spcBef>
                <a:spcPct val="20000"/>
              </a:spcBef>
              <a:buChar char="»"/>
              <a:defRPr sz="2200">
                <a:solidFill>
                  <a:schemeClr val="tx1"/>
                </a:solidFill>
                <a:latin typeface="Arial" panose="020B0604020202020204" pitchFamily="34" charset="0"/>
              </a:defRPr>
            </a:lvl5pPr>
            <a:lvl6pPr marL="2514600" indent="-228600" defTabSz="1008063" eaLnBrk="0" fontAlgn="base" hangingPunct="0">
              <a:spcBef>
                <a:spcPct val="20000"/>
              </a:spcBef>
              <a:spcAft>
                <a:spcPct val="0"/>
              </a:spcAft>
              <a:buChar char="»"/>
              <a:defRPr sz="2200">
                <a:solidFill>
                  <a:schemeClr val="tx1"/>
                </a:solidFill>
                <a:latin typeface="Arial" panose="020B0604020202020204" pitchFamily="34" charset="0"/>
              </a:defRPr>
            </a:lvl6pPr>
            <a:lvl7pPr marL="2971800" indent="-228600" defTabSz="1008063" eaLnBrk="0" fontAlgn="base" hangingPunct="0">
              <a:spcBef>
                <a:spcPct val="20000"/>
              </a:spcBef>
              <a:spcAft>
                <a:spcPct val="0"/>
              </a:spcAft>
              <a:buChar char="»"/>
              <a:defRPr sz="2200">
                <a:solidFill>
                  <a:schemeClr val="tx1"/>
                </a:solidFill>
                <a:latin typeface="Arial" panose="020B0604020202020204" pitchFamily="34" charset="0"/>
              </a:defRPr>
            </a:lvl7pPr>
            <a:lvl8pPr marL="3429000" indent="-228600" defTabSz="1008063" eaLnBrk="0" fontAlgn="base" hangingPunct="0">
              <a:spcBef>
                <a:spcPct val="20000"/>
              </a:spcBef>
              <a:spcAft>
                <a:spcPct val="0"/>
              </a:spcAft>
              <a:buChar char="»"/>
              <a:defRPr sz="2200">
                <a:solidFill>
                  <a:schemeClr val="tx1"/>
                </a:solidFill>
                <a:latin typeface="Arial" panose="020B0604020202020204" pitchFamily="34" charset="0"/>
              </a:defRPr>
            </a:lvl8pPr>
            <a:lvl9pPr marL="3886200" indent="-228600" defTabSz="1008063" eaLnBrk="0" fontAlgn="base" hangingPunct="0">
              <a:spcBef>
                <a:spcPct val="20000"/>
              </a:spcBef>
              <a:spcAft>
                <a:spcPct val="0"/>
              </a:spcAft>
              <a:buChar char="»"/>
              <a:defRPr sz="2200">
                <a:solidFill>
                  <a:schemeClr val="tx1"/>
                </a:solidFill>
                <a:latin typeface="Arial" panose="020B0604020202020204" pitchFamily="34" charset="0"/>
              </a:defRPr>
            </a:lvl9pPr>
          </a:lstStyle>
          <a:p>
            <a:pPr eaLnBrk="1" hangingPunct="1">
              <a:spcBef>
                <a:spcPct val="50000"/>
              </a:spcBef>
              <a:buFontTx/>
              <a:buNone/>
            </a:pPr>
            <a:r>
              <a:rPr lang="fr-FR" altLang="fr-FR" sz="1400" b="1"/>
              <a:t>64110 PRES DE PAU</a:t>
            </a:r>
          </a:p>
        </p:txBody>
      </p:sp>
      <p:sp>
        <p:nvSpPr>
          <p:cNvPr id="2057" name="Text Box 116">
            <a:extLst>
              <a:ext uri="{FF2B5EF4-FFF2-40B4-BE49-F238E27FC236}">
                <a16:creationId xmlns:a16="http://schemas.microsoft.com/office/drawing/2014/main" id="{96BA0EFE-63D3-1300-D345-28ADC6588144}"/>
              </a:ext>
            </a:extLst>
          </p:cNvPr>
          <p:cNvSpPr txBox="1">
            <a:spLocks noChangeArrowheads="1"/>
          </p:cNvSpPr>
          <p:nvPr/>
        </p:nvSpPr>
        <p:spPr bwMode="auto">
          <a:xfrm>
            <a:off x="215900" y="5822950"/>
            <a:ext cx="6985000" cy="414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791" tIns="50396" rIns="100791" bIns="50396">
            <a:spAutoFit/>
          </a:bodyPr>
          <a:lstStyle>
            <a:lvl1pPr marL="377825" indent="-377825" defTabSz="1008063">
              <a:spcBef>
                <a:spcPct val="20000"/>
              </a:spcBef>
              <a:buChar char="•"/>
              <a:defRPr sz="3600">
                <a:solidFill>
                  <a:schemeClr val="tx1"/>
                </a:solidFill>
                <a:latin typeface="Arial" panose="020B0604020202020204" pitchFamily="34" charset="0"/>
              </a:defRPr>
            </a:lvl1pPr>
            <a:lvl2pPr marL="742950" indent="-285750" defTabSz="1008063">
              <a:spcBef>
                <a:spcPct val="20000"/>
              </a:spcBef>
              <a:buChar char="–"/>
              <a:defRPr sz="3100">
                <a:solidFill>
                  <a:schemeClr val="tx1"/>
                </a:solidFill>
                <a:latin typeface="Arial" panose="020B0604020202020204" pitchFamily="34" charset="0"/>
              </a:defRPr>
            </a:lvl2pPr>
            <a:lvl3pPr marL="1143000" indent="-228600" defTabSz="1008063">
              <a:spcBef>
                <a:spcPct val="20000"/>
              </a:spcBef>
              <a:buChar char="•"/>
              <a:defRPr sz="2600">
                <a:solidFill>
                  <a:schemeClr val="tx1"/>
                </a:solidFill>
                <a:latin typeface="Arial" panose="020B0604020202020204" pitchFamily="34" charset="0"/>
              </a:defRPr>
            </a:lvl3pPr>
            <a:lvl4pPr marL="1600200" indent="-228600" defTabSz="1008063">
              <a:spcBef>
                <a:spcPct val="20000"/>
              </a:spcBef>
              <a:buChar char="–"/>
              <a:defRPr sz="2200">
                <a:solidFill>
                  <a:schemeClr val="tx1"/>
                </a:solidFill>
                <a:latin typeface="Arial" panose="020B0604020202020204" pitchFamily="34" charset="0"/>
              </a:defRPr>
            </a:lvl4pPr>
            <a:lvl5pPr marL="2057400" indent="-228600" defTabSz="1008063">
              <a:spcBef>
                <a:spcPct val="20000"/>
              </a:spcBef>
              <a:buChar char="»"/>
              <a:defRPr sz="2200">
                <a:solidFill>
                  <a:schemeClr val="tx1"/>
                </a:solidFill>
                <a:latin typeface="Arial" panose="020B0604020202020204" pitchFamily="34" charset="0"/>
              </a:defRPr>
            </a:lvl5pPr>
            <a:lvl6pPr marL="2514600" indent="-228600" defTabSz="1008063" eaLnBrk="0" fontAlgn="base" hangingPunct="0">
              <a:spcBef>
                <a:spcPct val="20000"/>
              </a:spcBef>
              <a:spcAft>
                <a:spcPct val="0"/>
              </a:spcAft>
              <a:buChar char="»"/>
              <a:defRPr sz="2200">
                <a:solidFill>
                  <a:schemeClr val="tx1"/>
                </a:solidFill>
                <a:latin typeface="Arial" panose="020B0604020202020204" pitchFamily="34" charset="0"/>
              </a:defRPr>
            </a:lvl6pPr>
            <a:lvl7pPr marL="2971800" indent="-228600" defTabSz="1008063" eaLnBrk="0" fontAlgn="base" hangingPunct="0">
              <a:spcBef>
                <a:spcPct val="20000"/>
              </a:spcBef>
              <a:spcAft>
                <a:spcPct val="0"/>
              </a:spcAft>
              <a:buChar char="»"/>
              <a:defRPr sz="2200">
                <a:solidFill>
                  <a:schemeClr val="tx1"/>
                </a:solidFill>
                <a:latin typeface="Arial" panose="020B0604020202020204" pitchFamily="34" charset="0"/>
              </a:defRPr>
            </a:lvl7pPr>
            <a:lvl8pPr marL="3429000" indent="-228600" defTabSz="1008063" eaLnBrk="0" fontAlgn="base" hangingPunct="0">
              <a:spcBef>
                <a:spcPct val="20000"/>
              </a:spcBef>
              <a:spcAft>
                <a:spcPct val="0"/>
              </a:spcAft>
              <a:buChar char="»"/>
              <a:defRPr sz="2200">
                <a:solidFill>
                  <a:schemeClr val="tx1"/>
                </a:solidFill>
                <a:latin typeface="Arial" panose="020B0604020202020204" pitchFamily="34" charset="0"/>
              </a:defRPr>
            </a:lvl8pPr>
            <a:lvl9pPr marL="3886200" indent="-228600" defTabSz="1008063" eaLnBrk="0" fontAlgn="base" hangingPunct="0">
              <a:spcBef>
                <a:spcPct val="20000"/>
              </a:spcBef>
              <a:spcAft>
                <a:spcPct val="0"/>
              </a:spcAft>
              <a:buChar char="»"/>
              <a:defRPr sz="2200">
                <a:solidFill>
                  <a:schemeClr val="tx1"/>
                </a:solidFill>
                <a:latin typeface="Arial" panose="020B0604020202020204" pitchFamily="34" charset="0"/>
              </a:defRPr>
            </a:lvl9pPr>
          </a:lstStyle>
          <a:p>
            <a:pPr eaLnBrk="1" hangingPunct="1">
              <a:spcBef>
                <a:spcPct val="50000"/>
              </a:spcBef>
              <a:buFontTx/>
              <a:buNone/>
            </a:pPr>
            <a:r>
              <a:rPr lang="fr-FR" altLang="fr-FR" sz="1100" b="1" dirty="0"/>
              <a:t>Règlement du vide grenier à Uzos  6 septembre 2026</a:t>
            </a:r>
          </a:p>
          <a:p>
            <a:pPr eaLnBrk="1" hangingPunct="1">
              <a:spcBef>
                <a:spcPct val="50000"/>
              </a:spcBef>
              <a:buFontTx/>
              <a:buAutoNum type="arabicParenR"/>
            </a:pPr>
            <a:r>
              <a:rPr lang="fr-FR" altLang="fr-FR" sz="800" dirty="0"/>
              <a:t>Le vide grenier est organisé par l’Association de Défense des Habitants d’Uzos  </a:t>
            </a:r>
            <a:r>
              <a:rPr lang="fr-FR" altLang="fr-FR" sz="800" b="1" dirty="0"/>
              <a:t>A.D.I.H.U.</a:t>
            </a:r>
          </a:p>
          <a:p>
            <a:pPr eaLnBrk="1" hangingPunct="1">
              <a:spcBef>
                <a:spcPct val="50000"/>
              </a:spcBef>
              <a:buFontTx/>
              <a:buAutoNum type="arabicParenR"/>
            </a:pPr>
            <a:r>
              <a:rPr lang="fr-FR" altLang="fr-FR" sz="800" dirty="0"/>
              <a:t>La manifestation est ouverte à tous, aux associations aux particuliers et aux professionnels de la brocante. La vente par les enfants est autorisée sous la responsabilité des parents.</a:t>
            </a:r>
          </a:p>
          <a:p>
            <a:pPr eaLnBrk="1" hangingPunct="1">
              <a:spcBef>
                <a:spcPct val="50000"/>
              </a:spcBef>
              <a:buFontTx/>
              <a:buAutoNum type="arabicParenR"/>
            </a:pPr>
            <a:r>
              <a:rPr lang="fr-FR" altLang="fr-FR" sz="800" dirty="0"/>
              <a:t>Il aura lieu au centre du village et à la salle polyvalente. L’accueil et l’installation s’effectueront entre 7h30 et 9h00 </a:t>
            </a:r>
          </a:p>
          <a:p>
            <a:pPr eaLnBrk="1" hangingPunct="1">
              <a:spcBef>
                <a:spcPct val="50000"/>
              </a:spcBef>
              <a:buFontTx/>
              <a:buAutoNum type="arabicParenR"/>
            </a:pPr>
            <a:r>
              <a:rPr lang="fr-FR" altLang="fr-FR" sz="800" dirty="0"/>
              <a:t>Les inscriptions (</a:t>
            </a:r>
            <a:r>
              <a:rPr lang="fr-FR" altLang="fr-FR" sz="800" b="1" dirty="0"/>
              <a:t>après préinscription téléphonique</a:t>
            </a:r>
            <a:r>
              <a:rPr lang="fr-FR" altLang="fr-FR" sz="800" dirty="0"/>
              <a:t>) devront nous parvenir au plus tard le 01 septembre 2026 accompagnées du règlement à l’ordre de l’A.D.I.H.U.et de l’attestation sur l’honneur (article R321-9 du code pénal) à l’adresse suivante :                                                      </a:t>
            </a:r>
            <a:r>
              <a:rPr lang="fr-FR" altLang="fr-FR" sz="800" b="1" dirty="0"/>
              <a:t>Mme Boulle 5 ,rue du Gave 64110 Uzos</a:t>
            </a:r>
            <a:r>
              <a:rPr lang="fr-FR" altLang="fr-FR" sz="800" dirty="0"/>
              <a:t>.. </a:t>
            </a:r>
          </a:p>
          <a:p>
            <a:pPr eaLnBrk="1" hangingPunct="1">
              <a:spcBef>
                <a:spcPct val="50000"/>
              </a:spcBef>
              <a:buFontTx/>
              <a:buAutoNum type="arabicParenR"/>
            </a:pPr>
            <a:r>
              <a:rPr lang="fr-FR" altLang="fr-FR" sz="800" b="1" dirty="0"/>
              <a:t>Aucune inscription ne sera validée sans le paiement associé et la déclaration sur l’honneur</a:t>
            </a:r>
          </a:p>
          <a:p>
            <a:pPr eaLnBrk="1" hangingPunct="1">
              <a:spcBef>
                <a:spcPct val="50000"/>
              </a:spcBef>
              <a:buFontTx/>
              <a:buAutoNum type="arabicParenR"/>
            </a:pPr>
            <a:r>
              <a:rPr lang="fr-FR" altLang="fr-FR" sz="800" dirty="0"/>
              <a:t>Le prix de l’emplacement : 	intérieur sur table 	 2m40 </a:t>
            </a:r>
            <a:r>
              <a:rPr lang="fr-FR" altLang="fr-FR" sz="800" b="1" dirty="0"/>
              <a:t>10€</a:t>
            </a:r>
            <a:r>
              <a:rPr lang="fr-FR" altLang="fr-FR" sz="800" dirty="0"/>
              <a:t>                   Couvert sans table    7,5 m² (3x2,5)  </a:t>
            </a:r>
            <a:r>
              <a:rPr lang="fr-FR" altLang="fr-FR" sz="800" b="1" dirty="0"/>
              <a:t>12 €</a:t>
            </a:r>
            <a:r>
              <a:rPr lang="fr-FR" altLang="fr-FR" sz="800" dirty="0"/>
              <a:t>                                                                                                                                                                               		extérieur	 9 m² (3x3)  </a:t>
            </a:r>
            <a:r>
              <a:rPr lang="fr-FR" altLang="fr-FR" sz="800" b="1" dirty="0"/>
              <a:t>12€</a:t>
            </a:r>
          </a:p>
          <a:p>
            <a:pPr eaLnBrk="1" hangingPunct="1">
              <a:spcBef>
                <a:spcPct val="50000"/>
              </a:spcBef>
              <a:buFontTx/>
              <a:buAutoNum type="arabicParenR"/>
            </a:pPr>
            <a:r>
              <a:rPr lang="fr-FR" altLang="fr-FR" sz="800" dirty="0"/>
              <a:t>Les objets exposés demeurent sous la responsabilité de leur propriétaire, les organisateurs ne peuvent en aucun cas être tenus pour responsable des litiges ( vols, casse , pertes et autres détériorations)  Les exposants s’engagent à se conformer à la législation en vigueur en matière de sécurité ( produits inflammables, armes diverses etc…). Les organisateurs dégagent leur responsabilité en cas d’accidents corporels.                                                                                                      </a:t>
            </a:r>
          </a:p>
          <a:p>
            <a:pPr eaLnBrk="1" hangingPunct="1">
              <a:spcBef>
                <a:spcPct val="50000"/>
              </a:spcBef>
              <a:buFontTx/>
              <a:buAutoNum type="arabicParenR"/>
            </a:pPr>
            <a:r>
              <a:rPr lang="fr-FR" altLang="fr-FR" sz="800" dirty="0"/>
              <a:t>Chaque participant s’engage à ne revendre que des objets usagés (personnels et mobiliers ce qui exclut la revente d’objets confiés par des commerçants)</a:t>
            </a:r>
          </a:p>
          <a:p>
            <a:pPr eaLnBrk="1" hangingPunct="1">
              <a:spcBef>
                <a:spcPct val="50000"/>
              </a:spcBef>
              <a:buFontTx/>
              <a:buAutoNum type="arabicParenR"/>
            </a:pPr>
            <a:r>
              <a:rPr lang="fr-FR" altLang="fr-FR" sz="800" dirty="0"/>
              <a:t>Les places non occupées après 9 h 00 ne seront plus réservées. Les sommes versées resteront acquises à l’association organisatrice à titre d’indemnité. En cas d’impossibilité avertir au plus vite les organisateurs.</a:t>
            </a:r>
          </a:p>
          <a:p>
            <a:pPr eaLnBrk="1" hangingPunct="1">
              <a:spcBef>
                <a:spcPct val="50000"/>
              </a:spcBef>
              <a:buFontTx/>
              <a:buAutoNum type="arabicParenR"/>
            </a:pPr>
            <a:r>
              <a:rPr lang="fr-FR" altLang="fr-FR" sz="800" dirty="0"/>
              <a:t>La présence à cette journée implique l’acceptation du présent règlement. Toute personne ne respectant pas cette réglementation sera priée de quitter les lieux sans qu’elle puisse réclamer le remboursement de sa réservation.</a:t>
            </a:r>
          </a:p>
          <a:p>
            <a:pPr eaLnBrk="1" hangingPunct="1">
              <a:spcBef>
                <a:spcPct val="50000"/>
              </a:spcBef>
              <a:buFontTx/>
              <a:buAutoNum type="arabicParenR"/>
            </a:pPr>
            <a:r>
              <a:rPr lang="fr-FR" altLang="fr-FR" sz="800" dirty="0"/>
              <a:t>Clause d’annulation: Les organisateurs se réservent le droit d’annuler la manifestation dans le cas d’intempéries ou pour cas de force majeure. Les exposants participants et inscrits seront avisés au plus tôt d’ une telle décision. En aucun cas ils ne pourront prétendre à une indemnité quelconque.</a:t>
            </a:r>
          </a:p>
          <a:p>
            <a:pPr eaLnBrk="1" hangingPunct="1">
              <a:spcBef>
                <a:spcPct val="50000"/>
              </a:spcBef>
              <a:buFontTx/>
              <a:buAutoNum type="arabicParenR" startAt="12"/>
            </a:pPr>
            <a:r>
              <a:rPr lang="fr-FR" altLang="fr-FR" sz="800" dirty="0"/>
              <a:t>Manifestation autorisée le-02/06/26 par Mr le maire d’Uzos pour une durée de un jour le 6 septembre 2026</a:t>
            </a:r>
          </a:p>
          <a:p>
            <a:pPr eaLnBrk="1" hangingPunct="1">
              <a:spcBef>
                <a:spcPct val="50000"/>
              </a:spcBef>
              <a:buFontTx/>
              <a:buNone/>
            </a:pPr>
            <a:r>
              <a:rPr lang="fr-FR" altLang="fr-FR" sz="800" dirty="0"/>
              <a:t>	Autorisation donnée à l’A.D.I.H.U., représentée par Mr Marques Président</a:t>
            </a:r>
          </a:p>
        </p:txBody>
      </p:sp>
      <p:sp>
        <p:nvSpPr>
          <p:cNvPr id="2058" name="Text Box 120">
            <a:extLst>
              <a:ext uri="{FF2B5EF4-FFF2-40B4-BE49-F238E27FC236}">
                <a16:creationId xmlns:a16="http://schemas.microsoft.com/office/drawing/2014/main" id="{0F34C197-1CE0-C0FC-1125-BD94DC9FA2F1}"/>
              </a:ext>
            </a:extLst>
          </p:cNvPr>
          <p:cNvSpPr txBox="1">
            <a:spLocks noChangeArrowheads="1"/>
          </p:cNvSpPr>
          <p:nvPr/>
        </p:nvSpPr>
        <p:spPr bwMode="auto">
          <a:xfrm>
            <a:off x="4220249" y="10066747"/>
            <a:ext cx="2901950" cy="27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791" tIns="50396" rIns="100791" bIns="50396">
            <a:spAutoFit/>
          </a:bodyPr>
          <a:lstStyle>
            <a:lvl1pPr defTabSz="1008063">
              <a:spcBef>
                <a:spcPct val="20000"/>
              </a:spcBef>
              <a:buChar char="•"/>
              <a:defRPr sz="3600">
                <a:solidFill>
                  <a:schemeClr val="tx1"/>
                </a:solidFill>
                <a:latin typeface="Arial" panose="020B0604020202020204" pitchFamily="34" charset="0"/>
              </a:defRPr>
            </a:lvl1pPr>
            <a:lvl2pPr marL="742950" indent="-285750" defTabSz="1008063">
              <a:spcBef>
                <a:spcPct val="20000"/>
              </a:spcBef>
              <a:buChar char="–"/>
              <a:defRPr sz="3100">
                <a:solidFill>
                  <a:schemeClr val="tx1"/>
                </a:solidFill>
                <a:latin typeface="Arial" panose="020B0604020202020204" pitchFamily="34" charset="0"/>
              </a:defRPr>
            </a:lvl2pPr>
            <a:lvl3pPr marL="1143000" indent="-228600" defTabSz="1008063">
              <a:spcBef>
                <a:spcPct val="20000"/>
              </a:spcBef>
              <a:buChar char="•"/>
              <a:defRPr sz="2600">
                <a:solidFill>
                  <a:schemeClr val="tx1"/>
                </a:solidFill>
                <a:latin typeface="Arial" panose="020B0604020202020204" pitchFamily="34" charset="0"/>
              </a:defRPr>
            </a:lvl3pPr>
            <a:lvl4pPr marL="1600200" indent="-228600" defTabSz="1008063">
              <a:spcBef>
                <a:spcPct val="20000"/>
              </a:spcBef>
              <a:buChar char="–"/>
              <a:defRPr sz="2200">
                <a:solidFill>
                  <a:schemeClr val="tx1"/>
                </a:solidFill>
                <a:latin typeface="Arial" panose="020B0604020202020204" pitchFamily="34" charset="0"/>
              </a:defRPr>
            </a:lvl4pPr>
            <a:lvl5pPr marL="2057400" indent="-228600" defTabSz="1008063">
              <a:spcBef>
                <a:spcPct val="20000"/>
              </a:spcBef>
              <a:buChar char="»"/>
              <a:defRPr sz="2200">
                <a:solidFill>
                  <a:schemeClr val="tx1"/>
                </a:solidFill>
                <a:latin typeface="Arial" panose="020B0604020202020204" pitchFamily="34" charset="0"/>
              </a:defRPr>
            </a:lvl5pPr>
            <a:lvl6pPr marL="2514600" indent="-228600" defTabSz="1008063" eaLnBrk="0" fontAlgn="base" hangingPunct="0">
              <a:spcBef>
                <a:spcPct val="20000"/>
              </a:spcBef>
              <a:spcAft>
                <a:spcPct val="0"/>
              </a:spcAft>
              <a:buChar char="»"/>
              <a:defRPr sz="2200">
                <a:solidFill>
                  <a:schemeClr val="tx1"/>
                </a:solidFill>
                <a:latin typeface="Arial" panose="020B0604020202020204" pitchFamily="34" charset="0"/>
              </a:defRPr>
            </a:lvl6pPr>
            <a:lvl7pPr marL="2971800" indent="-228600" defTabSz="1008063" eaLnBrk="0" fontAlgn="base" hangingPunct="0">
              <a:spcBef>
                <a:spcPct val="20000"/>
              </a:spcBef>
              <a:spcAft>
                <a:spcPct val="0"/>
              </a:spcAft>
              <a:buChar char="»"/>
              <a:defRPr sz="2200">
                <a:solidFill>
                  <a:schemeClr val="tx1"/>
                </a:solidFill>
                <a:latin typeface="Arial" panose="020B0604020202020204" pitchFamily="34" charset="0"/>
              </a:defRPr>
            </a:lvl7pPr>
            <a:lvl8pPr marL="3429000" indent="-228600" defTabSz="1008063" eaLnBrk="0" fontAlgn="base" hangingPunct="0">
              <a:spcBef>
                <a:spcPct val="20000"/>
              </a:spcBef>
              <a:spcAft>
                <a:spcPct val="0"/>
              </a:spcAft>
              <a:buChar char="»"/>
              <a:defRPr sz="2200">
                <a:solidFill>
                  <a:schemeClr val="tx1"/>
                </a:solidFill>
                <a:latin typeface="Arial" panose="020B0604020202020204" pitchFamily="34" charset="0"/>
              </a:defRPr>
            </a:lvl8pPr>
            <a:lvl9pPr marL="3886200" indent="-228600" defTabSz="1008063" eaLnBrk="0" fontAlgn="base" hangingPunct="0">
              <a:spcBef>
                <a:spcPct val="20000"/>
              </a:spcBef>
              <a:spcAft>
                <a:spcPct val="0"/>
              </a:spcAft>
              <a:buChar char="»"/>
              <a:defRPr sz="2200">
                <a:solidFill>
                  <a:schemeClr val="tx1"/>
                </a:solidFill>
                <a:latin typeface="Arial" panose="020B0604020202020204" pitchFamily="34" charset="0"/>
              </a:defRPr>
            </a:lvl9pPr>
          </a:lstStyle>
          <a:p>
            <a:pPr eaLnBrk="1" hangingPunct="1">
              <a:spcBef>
                <a:spcPct val="50000"/>
              </a:spcBef>
              <a:buFontTx/>
              <a:buNone/>
            </a:pPr>
            <a:r>
              <a:rPr lang="fr-FR" altLang="fr-FR" sz="1100" b="1" dirty="0"/>
              <a:t>Inscription au dos de la feuille</a:t>
            </a:r>
          </a:p>
        </p:txBody>
      </p:sp>
      <p:sp>
        <p:nvSpPr>
          <p:cNvPr id="2059" name="Text Box 121">
            <a:extLst>
              <a:ext uri="{FF2B5EF4-FFF2-40B4-BE49-F238E27FC236}">
                <a16:creationId xmlns:a16="http://schemas.microsoft.com/office/drawing/2014/main" id="{8EE1DB7D-8102-2F99-9DD0-64A19DCD7389}"/>
              </a:ext>
            </a:extLst>
          </p:cNvPr>
          <p:cNvSpPr txBox="1">
            <a:spLocks noChangeArrowheads="1"/>
          </p:cNvSpPr>
          <p:nvPr/>
        </p:nvSpPr>
        <p:spPr bwMode="auto">
          <a:xfrm>
            <a:off x="417513" y="10066338"/>
            <a:ext cx="3063875"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791" tIns="50396" rIns="100791" bIns="50396">
            <a:spAutoFit/>
          </a:bodyPr>
          <a:lstStyle>
            <a:lvl1pPr defTabSz="1008063">
              <a:spcBef>
                <a:spcPct val="20000"/>
              </a:spcBef>
              <a:buChar char="•"/>
              <a:defRPr sz="3600">
                <a:solidFill>
                  <a:schemeClr val="tx1"/>
                </a:solidFill>
                <a:latin typeface="Arial" panose="020B0604020202020204" pitchFamily="34" charset="0"/>
              </a:defRPr>
            </a:lvl1pPr>
            <a:lvl2pPr marL="742950" indent="-285750" defTabSz="1008063">
              <a:spcBef>
                <a:spcPct val="20000"/>
              </a:spcBef>
              <a:buChar char="–"/>
              <a:defRPr sz="3100">
                <a:solidFill>
                  <a:schemeClr val="tx1"/>
                </a:solidFill>
                <a:latin typeface="Arial" panose="020B0604020202020204" pitchFamily="34" charset="0"/>
              </a:defRPr>
            </a:lvl2pPr>
            <a:lvl3pPr marL="1143000" indent="-228600" defTabSz="1008063">
              <a:spcBef>
                <a:spcPct val="20000"/>
              </a:spcBef>
              <a:buChar char="•"/>
              <a:defRPr sz="2600">
                <a:solidFill>
                  <a:schemeClr val="tx1"/>
                </a:solidFill>
                <a:latin typeface="Arial" panose="020B0604020202020204" pitchFamily="34" charset="0"/>
              </a:defRPr>
            </a:lvl3pPr>
            <a:lvl4pPr marL="1600200" indent="-228600" defTabSz="1008063">
              <a:spcBef>
                <a:spcPct val="20000"/>
              </a:spcBef>
              <a:buChar char="–"/>
              <a:defRPr sz="2200">
                <a:solidFill>
                  <a:schemeClr val="tx1"/>
                </a:solidFill>
                <a:latin typeface="Arial" panose="020B0604020202020204" pitchFamily="34" charset="0"/>
              </a:defRPr>
            </a:lvl4pPr>
            <a:lvl5pPr marL="2057400" indent="-228600" defTabSz="1008063">
              <a:spcBef>
                <a:spcPct val="20000"/>
              </a:spcBef>
              <a:buChar char="»"/>
              <a:defRPr sz="2200">
                <a:solidFill>
                  <a:schemeClr val="tx1"/>
                </a:solidFill>
                <a:latin typeface="Arial" panose="020B0604020202020204" pitchFamily="34" charset="0"/>
              </a:defRPr>
            </a:lvl5pPr>
            <a:lvl6pPr marL="2514600" indent="-228600" defTabSz="1008063" eaLnBrk="0" fontAlgn="base" hangingPunct="0">
              <a:spcBef>
                <a:spcPct val="20000"/>
              </a:spcBef>
              <a:spcAft>
                <a:spcPct val="0"/>
              </a:spcAft>
              <a:buChar char="»"/>
              <a:defRPr sz="2200">
                <a:solidFill>
                  <a:schemeClr val="tx1"/>
                </a:solidFill>
                <a:latin typeface="Arial" panose="020B0604020202020204" pitchFamily="34" charset="0"/>
              </a:defRPr>
            </a:lvl6pPr>
            <a:lvl7pPr marL="2971800" indent="-228600" defTabSz="1008063" eaLnBrk="0" fontAlgn="base" hangingPunct="0">
              <a:spcBef>
                <a:spcPct val="20000"/>
              </a:spcBef>
              <a:spcAft>
                <a:spcPct val="0"/>
              </a:spcAft>
              <a:buChar char="»"/>
              <a:defRPr sz="2200">
                <a:solidFill>
                  <a:schemeClr val="tx1"/>
                </a:solidFill>
                <a:latin typeface="Arial" panose="020B0604020202020204" pitchFamily="34" charset="0"/>
              </a:defRPr>
            </a:lvl7pPr>
            <a:lvl8pPr marL="3429000" indent="-228600" defTabSz="1008063" eaLnBrk="0" fontAlgn="base" hangingPunct="0">
              <a:spcBef>
                <a:spcPct val="20000"/>
              </a:spcBef>
              <a:spcAft>
                <a:spcPct val="0"/>
              </a:spcAft>
              <a:buChar char="»"/>
              <a:defRPr sz="2200">
                <a:solidFill>
                  <a:schemeClr val="tx1"/>
                </a:solidFill>
                <a:latin typeface="Arial" panose="020B0604020202020204" pitchFamily="34" charset="0"/>
              </a:defRPr>
            </a:lvl8pPr>
            <a:lvl9pPr marL="3886200" indent="-228600" defTabSz="1008063" eaLnBrk="0" fontAlgn="base" hangingPunct="0">
              <a:spcBef>
                <a:spcPct val="20000"/>
              </a:spcBef>
              <a:spcAft>
                <a:spcPct val="0"/>
              </a:spcAft>
              <a:buChar char="»"/>
              <a:defRPr sz="2200">
                <a:solidFill>
                  <a:schemeClr val="tx1"/>
                </a:solidFill>
                <a:latin typeface="Arial" panose="020B0604020202020204" pitchFamily="34" charset="0"/>
              </a:defRPr>
            </a:lvl9pPr>
          </a:lstStyle>
          <a:p>
            <a:pPr eaLnBrk="1" hangingPunct="1">
              <a:spcBef>
                <a:spcPct val="50000"/>
              </a:spcBef>
              <a:buFontTx/>
              <a:buNone/>
            </a:pPr>
            <a:r>
              <a:rPr lang="fr-FR" altLang="fr-FR" sz="1100" b="1" dirty="0"/>
              <a:t>NE PAS JETER SUR LA VOIE PUBLIQUE</a:t>
            </a:r>
          </a:p>
        </p:txBody>
      </p:sp>
      <p:sp>
        <p:nvSpPr>
          <p:cNvPr id="2061" name="Text Box 123">
            <a:extLst>
              <a:ext uri="{FF2B5EF4-FFF2-40B4-BE49-F238E27FC236}">
                <a16:creationId xmlns:a16="http://schemas.microsoft.com/office/drawing/2014/main" id="{B31E8C3A-0720-3410-5820-AB08DC4D11BB}"/>
              </a:ext>
            </a:extLst>
          </p:cNvPr>
          <p:cNvSpPr txBox="1">
            <a:spLocks noChangeArrowheads="1"/>
          </p:cNvSpPr>
          <p:nvPr/>
        </p:nvSpPr>
        <p:spPr bwMode="auto">
          <a:xfrm>
            <a:off x="3754438" y="4149802"/>
            <a:ext cx="3295650" cy="1240550"/>
          </a:xfrm>
          <a:prstGeom prst="rect">
            <a:avLst/>
          </a:prstGeom>
          <a:noFill/>
          <a:ln w="12700">
            <a:solidFill>
              <a:srgbClr val="FF3300"/>
            </a:solidFill>
            <a:miter lim="800000"/>
            <a:headEnd/>
            <a:tailEnd/>
          </a:ln>
          <a:extLst>
            <a:ext uri="{909E8E84-426E-40DD-AFC4-6F175D3DCCD1}">
              <a14:hiddenFill xmlns:a14="http://schemas.microsoft.com/office/drawing/2010/main">
                <a:solidFill>
                  <a:srgbClr val="FFFFFF"/>
                </a:solidFill>
              </a14:hiddenFill>
            </a:ext>
          </a:extLst>
        </p:spPr>
        <p:txBody>
          <a:bodyPr lIns="100791" tIns="50396" rIns="100791" bIns="50396">
            <a:spAutoFit/>
          </a:bodyPr>
          <a:lstStyle>
            <a:lvl1pPr defTabSz="1008063">
              <a:spcBef>
                <a:spcPct val="20000"/>
              </a:spcBef>
              <a:buChar char="•"/>
              <a:defRPr sz="3600">
                <a:solidFill>
                  <a:schemeClr val="tx1"/>
                </a:solidFill>
                <a:latin typeface="Arial" panose="020B0604020202020204" pitchFamily="34" charset="0"/>
              </a:defRPr>
            </a:lvl1pPr>
            <a:lvl2pPr marL="742950" indent="-285750" defTabSz="1008063">
              <a:spcBef>
                <a:spcPct val="20000"/>
              </a:spcBef>
              <a:buChar char="–"/>
              <a:defRPr sz="3100">
                <a:solidFill>
                  <a:schemeClr val="tx1"/>
                </a:solidFill>
                <a:latin typeface="Arial" panose="020B0604020202020204" pitchFamily="34" charset="0"/>
              </a:defRPr>
            </a:lvl2pPr>
            <a:lvl3pPr marL="1143000" indent="-228600" defTabSz="1008063">
              <a:spcBef>
                <a:spcPct val="20000"/>
              </a:spcBef>
              <a:buChar char="•"/>
              <a:defRPr sz="2600">
                <a:solidFill>
                  <a:schemeClr val="tx1"/>
                </a:solidFill>
                <a:latin typeface="Arial" panose="020B0604020202020204" pitchFamily="34" charset="0"/>
              </a:defRPr>
            </a:lvl3pPr>
            <a:lvl4pPr marL="1600200" indent="-228600" defTabSz="1008063">
              <a:spcBef>
                <a:spcPct val="20000"/>
              </a:spcBef>
              <a:buChar char="–"/>
              <a:defRPr sz="2200">
                <a:solidFill>
                  <a:schemeClr val="tx1"/>
                </a:solidFill>
                <a:latin typeface="Arial" panose="020B0604020202020204" pitchFamily="34" charset="0"/>
              </a:defRPr>
            </a:lvl4pPr>
            <a:lvl5pPr marL="2057400" indent="-228600" defTabSz="1008063">
              <a:spcBef>
                <a:spcPct val="20000"/>
              </a:spcBef>
              <a:buChar char="»"/>
              <a:defRPr sz="2200">
                <a:solidFill>
                  <a:schemeClr val="tx1"/>
                </a:solidFill>
                <a:latin typeface="Arial" panose="020B0604020202020204" pitchFamily="34" charset="0"/>
              </a:defRPr>
            </a:lvl5pPr>
            <a:lvl6pPr marL="2514600" indent="-228600" defTabSz="1008063" eaLnBrk="0" fontAlgn="base" hangingPunct="0">
              <a:spcBef>
                <a:spcPct val="20000"/>
              </a:spcBef>
              <a:spcAft>
                <a:spcPct val="0"/>
              </a:spcAft>
              <a:buChar char="»"/>
              <a:defRPr sz="2200">
                <a:solidFill>
                  <a:schemeClr val="tx1"/>
                </a:solidFill>
                <a:latin typeface="Arial" panose="020B0604020202020204" pitchFamily="34" charset="0"/>
              </a:defRPr>
            </a:lvl6pPr>
            <a:lvl7pPr marL="2971800" indent="-228600" defTabSz="1008063" eaLnBrk="0" fontAlgn="base" hangingPunct="0">
              <a:spcBef>
                <a:spcPct val="20000"/>
              </a:spcBef>
              <a:spcAft>
                <a:spcPct val="0"/>
              </a:spcAft>
              <a:buChar char="»"/>
              <a:defRPr sz="2200">
                <a:solidFill>
                  <a:schemeClr val="tx1"/>
                </a:solidFill>
                <a:latin typeface="Arial" panose="020B0604020202020204" pitchFamily="34" charset="0"/>
              </a:defRPr>
            </a:lvl7pPr>
            <a:lvl8pPr marL="3429000" indent="-228600" defTabSz="1008063" eaLnBrk="0" fontAlgn="base" hangingPunct="0">
              <a:spcBef>
                <a:spcPct val="20000"/>
              </a:spcBef>
              <a:spcAft>
                <a:spcPct val="0"/>
              </a:spcAft>
              <a:buChar char="»"/>
              <a:defRPr sz="2200">
                <a:solidFill>
                  <a:schemeClr val="tx1"/>
                </a:solidFill>
                <a:latin typeface="Arial" panose="020B0604020202020204" pitchFamily="34" charset="0"/>
              </a:defRPr>
            </a:lvl8pPr>
            <a:lvl9pPr marL="3886200" indent="-228600" defTabSz="1008063" eaLnBrk="0" fontAlgn="base" hangingPunct="0">
              <a:spcBef>
                <a:spcPct val="20000"/>
              </a:spcBef>
              <a:spcAft>
                <a:spcPct val="0"/>
              </a:spcAft>
              <a:buChar char="»"/>
              <a:defRPr sz="2200">
                <a:solidFill>
                  <a:schemeClr val="tx1"/>
                </a:solidFill>
                <a:latin typeface="Arial" panose="020B0604020202020204" pitchFamily="34" charset="0"/>
              </a:defRPr>
            </a:lvl9pPr>
          </a:lstStyle>
          <a:p>
            <a:pPr eaLnBrk="1" hangingPunct="1">
              <a:spcBef>
                <a:spcPct val="50000"/>
              </a:spcBef>
              <a:buNone/>
            </a:pPr>
            <a:r>
              <a:rPr lang="fr-FR" altLang="fr-FR" sz="1100" b="1" dirty="0">
                <a:solidFill>
                  <a:srgbClr val="FF0000"/>
                </a:solidFill>
              </a:rPr>
              <a:t>Pré inscription  obligatoire</a:t>
            </a:r>
            <a:r>
              <a:rPr lang="fr-FR" altLang="fr-FR" sz="1100" b="1" dirty="0"/>
              <a:t> </a:t>
            </a:r>
            <a:r>
              <a:rPr lang="fr-FR" altLang="fr-FR" sz="1100" b="1" dirty="0">
                <a:solidFill>
                  <a:srgbClr val="FF0000"/>
                </a:solidFill>
              </a:rPr>
              <a:t>(valable 15 jours)</a:t>
            </a:r>
          </a:p>
          <a:p>
            <a:pPr eaLnBrk="1" hangingPunct="1">
              <a:spcBef>
                <a:spcPct val="50000"/>
              </a:spcBef>
              <a:buFontTx/>
              <a:buNone/>
            </a:pPr>
            <a:r>
              <a:rPr lang="fr-FR" altLang="fr-FR" sz="900" b="1" dirty="0"/>
              <a:t>(avant d’envoyer le bulletin d’inscription avec paiement) </a:t>
            </a:r>
          </a:p>
          <a:p>
            <a:pPr eaLnBrk="1" hangingPunct="1">
              <a:spcBef>
                <a:spcPct val="50000"/>
              </a:spcBef>
              <a:buFontTx/>
              <a:buNone/>
            </a:pPr>
            <a:r>
              <a:rPr lang="fr-FR" altLang="fr-FR" sz="1100" b="1" dirty="0"/>
              <a:t>avant le  01 septembre 2026          </a:t>
            </a:r>
          </a:p>
          <a:p>
            <a:pPr eaLnBrk="1" hangingPunct="1">
              <a:spcBef>
                <a:spcPct val="50000"/>
              </a:spcBef>
              <a:buFontTx/>
              <a:buNone/>
            </a:pPr>
            <a:r>
              <a:rPr lang="fr-FR" altLang="fr-FR" sz="1100" b="1" u="sng" dirty="0"/>
              <a:t>Par téléphone ou mail association</a:t>
            </a:r>
            <a:r>
              <a:rPr lang="fr-FR" altLang="fr-FR" sz="1100" b="1" dirty="0"/>
              <a:t> </a:t>
            </a:r>
          </a:p>
          <a:p>
            <a:pPr eaLnBrk="1" hangingPunct="1">
              <a:spcBef>
                <a:spcPct val="50000"/>
              </a:spcBef>
              <a:buFontTx/>
              <a:buNone/>
            </a:pPr>
            <a:r>
              <a:rPr lang="fr-FR" altLang="fr-FR" sz="1100" b="1" dirty="0"/>
              <a:t>06 13 54 65 48        adihu.uzos@laposte.net</a:t>
            </a:r>
          </a:p>
        </p:txBody>
      </p:sp>
      <p:sp>
        <p:nvSpPr>
          <p:cNvPr id="2062" name="ZoneTexte 3">
            <a:extLst>
              <a:ext uri="{FF2B5EF4-FFF2-40B4-BE49-F238E27FC236}">
                <a16:creationId xmlns:a16="http://schemas.microsoft.com/office/drawing/2014/main" id="{52AE4E81-5862-F737-9516-F98B254728B3}"/>
              </a:ext>
            </a:extLst>
          </p:cNvPr>
          <p:cNvSpPr txBox="1">
            <a:spLocks noChangeArrowheads="1"/>
          </p:cNvSpPr>
          <p:nvPr/>
        </p:nvSpPr>
        <p:spPr bwMode="auto">
          <a:xfrm>
            <a:off x="2160588" y="1417638"/>
            <a:ext cx="4968875"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r>
              <a:rPr lang="fr-FR" altLang="fr-FR" sz="5400" b="1">
                <a:latin typeface="Arial Black" panose="020B0A04020102020204" pitchFamily="34" charset="0"/>
              </a:rPr>
              <a:t>Vide grenier</a:t>
            </a:r>
          </a:p>
        </p:txBody>
      </p:sp>
      <p:pic>
        <p:nvPicPr>
          <p:cNvPr id="2063" name="Image 7">
            <a:extLst>
              <a:ext uri="{FF2B5EF4-FFF2-40B4-BE49-F238E27FC236}">
                <a16:creationId xmlns:a16="http://schemas.microsoft.com/office/drawing/2014/main" id="{8098CE31-7972-18FF-9311-41FDB276EC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438" y="612775"/>
            <a:ext cx="2262187" cy="226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lèche : droite 1">
            <a:extLst>
              <a:ext uri="{FF2B5EF4-FFF2-40B4-BE49-F238E27FC236}">
                <a16:creationId xmlns:a16="http://schemas.microsoft.com/office/drawing/2014/main" id="{1C0BE560-C7C3-CCB5-E895-CD37F88B823D}"/>
              </a:ext>
            </a:extLst>
          </p:cNvPr>
          <p:cNvSpPr/>
          <p:nvPr/>
        </p:nvSpPr>
        <p:spPr bwMode="auto">
          <a:xfrm>
            <a:off x="6480770" y="10189046"/>
            <a:ext cx="302617" cy="72008"/>
          </a:xfrm>
          <a:prstGeom prst="right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008063" rtl="0"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a:ln>
                <a:noFill/>
              </a:ln>
              <a:solidFill>
                <a:schemeClr val="tx1"/>
              </a:solidFill>
              <a:effectLst/>
              <a:latin typeface="Arial"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68">
            <a:extLst>
              <a:ext uri="{FF2B5EF4-FFF2-40B4-BE49-F238E27FC236}">
                <a16:creationId xmlns:a16="http://schemas.microsoft.com/office/drawing/2014/main" id="{B329DB83-92C3-2B67-625F-75375FFF01B6}"/>
              </a:ext>
            </a:extLst>
          </p:cNvPr>
          <p:cNvSpPr txBox="1">
            <a:spLocks noChangeArrowheads="1"/>
          </p:cNvSpPr>
          <p:nvPr/>
        </p:nvSpPr>
        <p:spPr bwMode="auto">
          <a:xfrm rot="5400000">
            <a:off x="6398419" y="629444"/>
            <a:ext cx="504825" cy="29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vert="eaVert" lIns="100791" tIns="50396" rIns="100791" bIns="50396">
            <a:spAutoFit/>
          </a:bodyPr>
          <a:lstStyle>
            <a:lvl1pPr defTabSz="1008063">
              <a:spcBef>
                <a:spcPct val="20000"/>
              </a:spcBef>
              <a:buChar char="•"/>
              <a:defRPr sz="3600">
                <a:solidFill>
                  <a:schemeClr val="tx1"/>
                </a:solidFill>
                <a:latin typeface="Arial" panose="020B0604020202020204" pitchFamily="34" charset="0"/>
              </a:defRPr>
            </a:lvl1pPr>
            <a:lvl2pPr marL="742950" indent="-285750" defTabSz="1008063">
              <a:spcBef>
                <a:spcPct val="20000"/>
              </a:spcBef>
              <a:buChar char="–"/>
              <a:defRPr sz="3100">
                <a:solidFill>
                  <a:schemeClr val="tx1"/>
                </a:solidFill>
                <a:latin typeface="Arial" panose="020B0604020202020204" pitchFamily="34" charset="0"/>
              </a:defRPr>
            </a:lvl2pPr>
            <a:lvl3pPr marL="1143000" indent="-228600" defTabSz="1008063">
              <a:spcBef>
                <a:spcPct val="20000"/>
              </a:spcBef>
              <a:buChar char="•"/>
              <a:defRPr sz="2600">
                <a:solidFill>
                  <a:schemeClr val="tx1"/>
                </a:solidFill>
                <a:latin typeface="Arial" panose="020B0604020202020204" pitchFamily="34" charset="0"/>
              </a:defRPr>
            </a:lvl3pPr>
            <a:lvl4pPr marL="1600200" indent="-228600" defTabSz="1008063">
              <a:spcBef>
                <a:spcPct val="20000"/>
              </a:spcBef>
              <a:buChar char="–"/>
              <a:defRPr sz="2200">
                <a:solidFill>
                  <a:schemeClr val="tx1"/>
                </a:solidFill>
                <a:latin typeface="Arial" panose="020B0604020202020204" pitchFamily="34" charset="0"/>
              </a:defRPr>
            </a:lvl4pPr>
            <a:lvl5pPr marL="2057400" indent="-228600" defTabSz="1008063">
              <a:spcBef>
                <a:spcPct val="20000"/>
              </a:spcBef>
              <a:buChar char="»"/>
              <a:defRPr sz="2200">
                <a:solidFill>
                  <a:schemeClr val="tx1"/>
                </a:solidFill>
                <a:latin typeface="Arial" panose="020B0604020202020204" pitchFamily="34" charset="0"/>
              </a:defRPr>
            </a:lvl5pPr>
            <a:lvl6pPr marL="2514600" indent="-228600" defTabSz="1008063" eaLnBrk="0" fontAlgn="base" hangingPunct="0">
              <a:spcBef>
                <a:spcPct val="20000"/>
              </a:spcBef>
              <a:spcAft>
                <a:spcPct val="0"/>
              </a:spcAft>
              <a:buChar char="»"/>
              <a:defRPr sz="2200">
                <a:solidFill>
                  <a:schemeClr val="tx1"/>
                </a:solidFill>
                <a:latin typeface="Arial" panose="020B0604020202020204" pitchFamily="34" charset="0"/>
              </a:defRPr>
            </a:lvl6pPr>
            <a:lvl7pPr marL="2971800" indent="-228600" defTabSz="1008063" eaLnBrk="0" fontAlgn="base" hangingPunct="0">
              <a:spcBef>
                <a:spcPct val="20000"/>
              </a:spcBef>
              <a:spcAft>
                <a:spcPct val="0"/>
              </a:spcAft>
              <a:buChar char="»"/>
              <a:defRPr sz="2200">
                <a:solidFill>
                  <a:schemeClr val="tx1"/>
                </a:solidFill>
                <a:latin typeface="Arial" panose="020B0604020202020204" pitchFamily="34" charset="0"/>
              </a:defRPr>
            </a:lvl7pPr>
            <a:lvl8pPr marL="3429000" indent="-228600" defTabSz="1008063" eaLnBrk="0" fontAlgn="base" hangingPunct="0">
              <a:spcBef>
                <a:spcPct val="20000"/>
              </a:spcBef>
              <a:spcAft>
                <a:spcPct val="0"/>
              </a:spcAft>
              <a:buChar char="»"/>
              <a:defRPr sz="2200">
                <a:solidFill>
                  <a:schemeClr val="tx1"/>
                </a:solidFill>
                <a:latin typeface="Arial" panose="020B0604020202020204" pitchFamily="34" charset="0"/>
              </a:defRPr>
            </a:lvl8pPr>
            <a:lvl9pPr marL="3886200" indent="-228600" defTabSz="1008063" eaLnBrk="0" fontAlgn="base" hangingPunct="0">
              <a:spcBef>
                <a:spcPct val="20000"/>
              </a:spcBef>
              <a:spcAft>
                <a:spcPct val="0"/>
              </a:spcAft>
              <a:buChar char="»"/>
              <a:defRPr sz="2200">
                <a:solidFill>
                  <a:schemeClr val="tx1"/>
                </a:solidFill>
                <a:latin typeface="Arial" panose="020B0604020202020204" pitchFamily="34" charset="0"/>
              </a:defRPr>
            </a:lvl9pPr>
          </a:lstStyle>
          <a:p>
            <a:pPr eaLnBrk="1" hangingPunct="1">
              <a:spcBef>
                <a:spcPct val="50000"/>
              </a:spcBef>
              <a:buFontTx/>
              <a:buNone/>
            </a:pPr>
            <a:endParaRPr lang="fr-FR" altLang="fr-FR" sz="2000"/>
          </a:p>
        </p:txBody>
      </p:sp>
      <p:sp>
        <p:nvSpPr>
          <p:cNvPr id="4165" name="Text Box 69">
            <a:extLst>
              <a:ext uri="{FF2B5EF4-FFF2-40B4-BE49-F238E27FC236}">
                <a16:creationId xmlns:a16="http://schemas.microsoft.com/office/drawing/2014/main" id="{DE95F795-1CFB-1BDE-92E6-8029FEDE31A1}"/>
              </a:ext>
            </a:extLst>
          </p:cNvPr>
          <p:cNvSpPr txBox="1">
            <a:spLocks noChangeArrowheads="1"/>
          </p:cNvSpPr>
          <p:nvPr/>
        </p:nvSpPr>
        <p:spPr bwMode="auto">
          <a:xfrm>
            <a:off x="0" y="233363"/>
            <a:ext cx="7200900" cy="4171950"/>
          </a:xfrm>
          <a:prstGeom prst="rect">
            <a:avLst/>
          </a:prstGeom>
          <a:noFill/>
          <a:ln w="9525">
            <a:solidFill>
              <a:schemeClr val="tx1"/>
            </a:solidFill>
            <a:miter lim="800000"/>
            <a:headEnd/>
            <a:tailEnd/>
          </a:ln>
          <a:effectLst/>
        </p:spPr>
        <p:txBody>
          <a:bodyPr lIns="100791" tIns="50396" rIns="100791" bIns="50396">
            <a:spAutoFit/>
          </a:bodyPr>
          <a:lstStyle/>
          <a:p>
            <a:pPr defTabSz="1008063" eaLnBrk="1" hangingPunct="1">
              <a:spcBef>
                <a:spcPct val="50000"/>
              </a:spcBef>
              <a:tabLst>
                <a:tab pos="0" algn="l"/>
                <a:tab pos="1879600" algn="l"/>
                <a:tab pos="2078038" algn="l"/>
                <a:tab pos="2867025" algn="l"/>
                <a:tab pos="3652838" algn="l"/>
                <a:tab pos="4840288" algn="l"/>
              </a:tabLst>
              <a:defRPr/>
            </a:pPr>
            <a:r>
              <a:rPr lang="fr-FR" sz="800" b="1" dirty="0">
                <a:latin typeface="Arial" charset="0"/>
              </a:rPr>
              <a:t>Organisateur </a:t>
            </a:r>
            <a:r>
              <a:rPr lang="fr-FR" sz="800" dirty="0">
                <a:latin typeface="Arial" charset="0"/>
              </a:rPr>
              <a:t>:     A.D.I.H.U  Association de défense des intérêts des habitants d’</a:t>
            </a:r>
            <a:r>
              <a:rPr lang="fr-FR" sz="800" dirty="0" err="1">
                <a:latin typeface="Arial" charset="0"/>
              </a:rPr>
              <a:t>Uzos</a:t>
            </a:r>
            <a:endParaRPr lang="fr-FR" sz="800" dirty="0">
              <a:latin typeface="Arial" charset="0"/>
            </a:endParaRPr>
          </a:p>
          <a:p>
            <a:pPr defTabSz="1008063" eaLnBrk="1" hangingPunct="1">
              <a:spcBef>
                <a:spcPct val="50000"/>
              </a:spcBef>
              <a:tabLst>
                <a:tab pos="0" algn="l"/>
                <a:tab pos="1879600" algn="l"/>
                <a:tab pos="2078038" algn="l"/>
                <a:tab pos="2867025" algn="l"/>
                <a:tab pos="3652838" algn="l"/>
                <a:tab pos="4840288" algn="l"/>
              </a:tabLst>
              <a:defRPr/>
            </a:pPr>
            <a:r>
              <a:rPr lang="fr-FR" sz="800" b="1" dirty="0">
                <a:latin typeface="Arial" charset="0"/>
              </a:rPr>
              <a:t>Adresse</a:t>
            </a:r>
            <a:r>
              <a:rPr lang="fr-FR" sz="800" dirty="0">
                <a:latin typeface="Arial" charset="0"/>
              </a:rPr>
              <a:t>:              5 rue du gave 64110 </a:t>
            </a:r>
            <a:r>
              <a:rPr lang="fr-FR" sz="800" dirty="0" err="1">
                <a:latin typeface="Arial" charset="0"/>
              </a:rPr>
              <a:t>Uzos</a:t>
            </a:r>
            <a:endParaRPr lang="fr-FR" sz="800" dirty="0">
              <a:latin typeface="Arial" charset="0"/>
            </a:endParaRPr>
          </a:p>
          <a:p>
            <a:pPr defTabSz="1008063" eaLnBrk="1" hangingPunct="1">
              <a:spcBef>
                <a:spcPct val="50000"/>
              </a:spcBef>
              <a:tabLst>
                <a:tab pos="0" algn="l"/>
                <a:tab pos="1879600" algn="l"/>
                <a:tab pos="2078038" algn="l"/>
                <a:tab pos="2867025" algn="l"/>
                <a:tab pos="3652838" algn="l"/>
                <a:tab pos="4840288" algn="l"/>
              </a:tabLst>
              <a:defRPr/>
            </a:pPr>
            <a:r>
              <a:rPr lang="fr-FR" sz="1100" dirty="0">
                <a:latin typeface="Arial" charset="0"/>
              </a:rPr>
              <a:t>		</a:t>
            </a:r>
            <a:r>
              <a:rPr lang="fr-FR" sz="800" b="1" u="sng" dirty="0">
                <a:latin typeface="Arial" charset="0"/>
              </a:rPr>
              <a:t>ATTESTATION - INSCRIPTION VIDE GRENIER</a:t>
            </a:r>
          </a:p>
          <a:p>
            <a:pPr defTabSz="1008063" eaLnBrk="1" hangingPunct="1">
              <a:spcBef>
                <a:spcPct val="50000"/>
              </a:spcBef>
              <a:tabLst>
                <a:tab pos="0" algn="l"/>
                <a:tab pos="1879600" algn="l"/>
                <a:tab pos="2078038" algn="l"/>
                <a:tab pos="2867025" algn="l"/>
                <a:tab pos="3652838" algn="l"/>
                <a:tab pos="4840288" algn="l"/>
              </a:tabLst>
              <a:defRPr/>
            </a:pPr>
            <a:r>
              <a:rPr lang="fr-FR" sz="800" dirty="0">
                <a:latin typeface="Arial" charset="0"/>
              </a:rPr>
              <a:t>			</a:t>
            </a:r>
            <a:r>
              <a:rPr lang="fr-FR" sz="800" b="1" u="sng" dirty="0">
                <a:latin typeface="Arial" charset="0"/>
              </a:rPr>
              <a:t>PERSONNE PHYSIQUE</a:t>
            </a:r>
          </a:p>
          <a:p>
            <a:pPr defTabSz="1008063" eaLnBrk="1" hangingPunct="1">
              <a:spcBef>
                <a:spcPct val="50000"/>
              </a:spcBef>
              <a:tabLst>
                <a:tab pos="0" algn="l"/>
                <a:tab pos="1879600" algn="l"/>
                <a:tab pos="2078038" algn="l"/>
                <a:tab pos="2867025" algn="l"/>
                <a:tab pos="3652838" algn="l"/>
                <a:tab pos="4840288" algn="l"/>
              </a:tabLst>
              <a:defRPr/>
            </a:pPr>
            <a:r>
              <a:rPr lang="fr-FR" sz="1100" dirty="0">
                <a:latin typeface="Arial" charset="0"/>
              </a:rPr>
              <a:t>	          </a:t>
            </a:r>
            <a:r>
              <a:rPr lang="fr-FR" sz="800" b="1" dirty="0">
                <a:latin typeface="Arial" charset="0"/>
              </a:rPr>
              <a:t>Se déroulant le  6 septembre 2026 à Uzos</a:t>
            </a:r>
          </a:p>
          <a:p>
            <a:pPr defTabSz="1008063" eaLnBrk="1" hangingPunct="1">
              <a:spcBef>
                <a:spcPct val="50000"/>
              </a:spcBef>
              <a:tabLst>
                <a:tab pos="0" algn="l"/>
                <a:tab pos="1879600" algn="l"/>
                <a:tab pos="2078038" algn="l"/>
                <a:tab pos="2867025" algn="l"/>
                <a:tab pos="3652838" algn="l"/>
                <a:tab pos="4840288" algn="l"/>
              </a:tabLst>
              <a:defRPr/>
            </a:pPr>
            <a:r>
              <a:rPr lang="fr-FR" sz="700" dirty="0">
                <a:latin typeface="Arial" charset="0"/>
              </a:rPr>
              <a:t>Je soussigné(e),</a:t>
            </a:r>
          </a:p>
          <a:p>
            <a:pPr defTabSz="1008063" eaLnBrk="1" hangingPunct="1">
              <a:spcBef>
                <a:spcPct val="50000"/>
              </a:spcBef>
              <a:tabLst>
                <a:tab pos="0" algn="l"/>
                <a:tab pos="1879600" algn="l"/>
                <a:tab pos="2078038" algn="l"/>
                <a:tab pos="2867025" algn="l"/>
                <a:tab pos="3652838" algn="l"/>
                <a:tab pos="4840288" algn="l"/>
              </a:tabLst>
              <a:defRPr/>
            </a:pPr>
            <a:r>
              <a:rPr lang="fr-FR" sz="700" dirty="0">
                <a:latin typeface="Arial" charset="0"/>
              </a:rPr>
              <a:t>Nom :…………………………………………………… Prénom……………………………………………………………………..</a:t>
            </a:r>
          </a:p>
          <a:p>
            <a:pPr defTabSz="1008063" eaLnBrk="1" hangingPunct="1">
              <a:spcBef>
                <a:spcPct val="50000"/>
              </a:spcBef>
              <a:tabLst>
                <a:tab pos="0" algn="l"/>
                <a:tab pos="1879600" algn="l"/>
                <a:tab pos="2078038" algn="l"/>
                <a:tab pos="2867025" algn="l"/>
                <a:tab pos="3652838" algn="l"/>
                <a:tab pos="4840288" algn="l"/>
              </a:tabLst>
              <a:defRPr/>
            </a:pPr>
            <a:r>
              <a:rPr lang="fr-FR" sz="700" dirty="0">
                <a:latin typeface="Arial" charset="0"/>
              </a:rPr>
              <a:t>Né(e) le………………………….à………………………………………Département…………………….…………………………</a:t>
            </a:r>
          </a:p>
          <a:p>
            <a:pPr defTabSz="1008063" eaLnBrk="1" hangingPunct="1">
              <a:spcBef>
                <a:spcPct val="50000"/>
              </a:spcBef>
              <a:tabLst>
                <a:tab pos="0" algn="l"/>
                <a:tab pos="1879600" algn="l"/>
                <a:tab pos="2078038" algn="l"/>
                <a:tab pos="2867025" algn="l"/>
                <a:tab pos="3652838" algn="l"/>
                <a:tab pos="4840288" algn="l"/>
              </a:tabLst>
              <a:defRPr/>
            </a:pPr>
            <a:r>
              <a:rPr lang="fr-FR" sz="700" dirty="0">
                <a:latin typeface="Arial" charset="0"/>
              </a:rPr>
              <a:t>Adresse : …………………………………………………………………………………………………………………………………</a:t>
            </a:r>
          </a:p>
          <a:p>
            <a:pPr defTabSz="1008063" eaLnBrk="1" hangingPunct="1">
              <a:spcBef>
                <a:spcPct val="50000"/>
              </a:spcBef>
              <a:tabLst>
                <a:tab pos="0" algn="l"/>
                <a:tab pos="1879600" algn="l"/>
                <a:tab pos="2078038" algn="l"/>
                <a:tab pos="2867025" algn="l"/>
                <a:tab pos="3652838" algn="l"/>
                <a:tab pos="4840288" algn="l"/>
              </a:tabLst>
              <a:defRPr/>
            </a:pPr>
            <a:r>
              <a:rPr lang="fr-FR" sz="700" dirty="0">
                <a:latin typeface="Arial" charset="0"/>
              </a:rPr>
              <a:t>CP:…………..Ville : …………………………………………………………………………………………………………………….</a:t>
            </a:r>
          </a:p>
          <a:p>
            <a:pPr defTabSz="1008063" eaLnBrk="1" hangingPunct="1">
              <a:spcBef>
                <a:spcPct val="50000"/>
              </a:spcBef>
              <a:tabLst>
                <a:tab pos="0" algn="l"/>
                <a:tab pos="1879600" algn="l"/>
                <a:tab pos="2078038" algn="l"/>
                <a:tab pos="2867025" algn="l"/>
                <a:tab pos="3652838" algn="l"/>
                <a:tab pos="4840288" algn="l"/>
              </a:tabLst>
              <a:defRPr/>
            </a:pPr>
            <a:r>
              <a:rPr lang="fr-FR" sz="700" dirty="0">
                <a:latin typeface="Arial" charset="0"/>
              </a:rPr>
              <a:t>Tél:……………………………….Email:…………………………………………………………………………………………………</a:t>
            </a:r>
          </a:p>
          <a:p>
            <a:pPr defTabSz="1008063" eaLnBrk="1" hangingPunct="1">
              <a:spcBef>
                <a:spcPct val="50000"/>
              </a:spcBef>
              <a:tabLst>
                <a:tab pos="0" algn="l"/>
                <a:tab pos="1879600" algn="l"/>
                <a:tab pos="2078038" algn="l"/>
                <a:tab pos="2867025" algn="l"/>
                <a:tab pos="3652838" algn="l"/>
                <a:tab pos="4840288" algn="l"/>
              </a:tabLst>
              <a:defRPr/>
            </a:pPr>
            <a:r>
              <a:rPr lang="fr-FR" sz="700" dirty="0">
                <a:latin typeface="Arial" charset="0"/>
              </a:rPr>
              <a:t>Titulaire de la pièce d’identité (</a:t>
            </a:r>
            <a:r>
              <a:rPr lang="fr-FR" sz="700" b="1" dirty="0">
                <a:solidFill>
                  <a:srgbClr val="FF0000"/>
                </a:solidFill>
                <a:latin typeface="Arial" charset="0"/>
              </a:rPr>
              <a:t>obligatoire</a:t>
            </a:r>
            <a:r>
              <a:rPr lang="fr-FR" sz="700" dirty="0">
                <a:latin typeface="Arial" charset="0"/>
              </a:rPr>
              <a:t>) N° : ……………………………………………………………………………………………………..</a:t>
            </a:r>
          </a:p>
          <a:p>
            <a:pPr defTabSz="1008063" eaLnBrk="1" hangingPunct="1">
              <a:spcBef>
                <a:spcPct val="50000"/>
              </a:spcBef>
              <a:tabLst>
                <a:tab pos="0" algn="l"/>
                <a:tab pos="1879600" algn="l"/>
                <a:tab pos="2078038" algn="l"/>
                <a:tab pos="2867025" algn="l"/>
                <a:tab pos="3652838" algn="l"/>
                <a:tab pos="4840288" algn="l"/>
              </a:tabLst>
              <a:defRPr/>
            </a:pPr>
            <a:r>
              <a:rPr lang="fr-FR" sz="700" dirty="0">
                <a:latin typeface="Arial" charset="0"/>
              </a:rPr>
              <a:t>Délivrée le …………………………………par ………………………………………………………………………………………..</a:t>
            </a:r>
          </a:p>
          <a:p>
            <a:pPr defTabSz="1008063" eaLnBrk="1" hangingPunct="1">
              <a:spcBef>
                <a:spcPct val="50000"/>
              </a:spcBef>
              <a:tabLst>
                <a:tab pos="0" algn="l"/>
                <a:tab pos="1879600" algn="l"/>
                <a:tab pos="2078038" algn="l"/>
                <a:tab pos="2867025" algn="l"/>
                <a:tab pos="3652838" algn="l"/>
                <a:tab pos="4840288" algn="l"/>
              </a:tabLst>
              <a:defRPr/>
            </a:pPr>
            <a:r>
              <a:rPr lang="fr-FR" sz="700" b="1" dirty="0">
                <a:effectLst>
                  <a:outerShdw blurRad="38100" dist="38100" dir="2700000" algn="tl">
                    <a:srgbClr val="C0C0C0"/>
                  </a:outerShdw>
                </a:effectLst>
                <a:latin typeface="Arial" charset="0"/>
              </a:rPr>
              <a:t>Déclare sur l’honneur</a:t>
            </a:r>
            <a:r>
              <a:rPr lang="fr-FR" sz="700" dirty="0">
                <a:latin typeface="Arial" charset="0"/>
              </a:rPr>
              <a:t> :</a:t>
            </a:r>
          </a:p>
          <a:p>
            <a:pPr defTabSz="1008063" eaLnBrk="1" hangingPunct="1">
              <a:spcBef>
                <a:spcPct val="50000"/>
              </a:spcBef>
              <a:tabLst>
                <a:tab pos="0" algn="l"/>
                <a:tab pos="1879600" algn="l"/>
                <a:tab pos="2078038" algn="l"/>
                <a:tab pos="2867025" algn="l"/>
                <a:tab pos="3652838" algn="l"/>
                <a:tab pos="4840288" algn="l"/>
              </a:tabLst>
              <a:defRPr/>
            </a:pPr>
            <a:r>
              <a:rPr lang="fr-FR" sz="700" dirty="0">
                <a:latin typeface="Arial" charset="0"/>
              </a:rPr>
              <a:t>- ne pas être commerçant</a:t>
            </a:r>
          </a:p>
          <a:p>
            <a:pPr defTabSz="1008063" eaLnBrk="1" hangingPunct="1">
              <a:spcBef>
                <a:spcPct val="50000"/>
              </a:spcBef>
              <a:tabLst>
                <a:tab pos="0" algn="l"/>
                <a:tab pos="1879600" algn="l"/>
                <a:tab pos="2078038" algn="l"/>
                <a:tab pos="2867025" algn="l"/>
                <a:tab pos="3652838" algn="l"/>
                <a:tab pos="4840288" algn="l"/>
              </a:tabLst>
              <a:defRPr/>
            </a:pPr>
            <a:r>
              <a:rPr lang="fr-FR" sz="700" dirty="0">
                <a:latin typeface="Arial" charset="0"/>
              </a:rPr>
              <a:t>- ne vendre que des objets personnels et usagés (article L 310-2 du code du commerce)</a:t>
            </a:r>
          </a:p>
          <a:p>
            <a:pPr defTabSz="1008063" eaLnBrk="1" hangingPunct="1">
              <a:spcBef>
                <a:spcPct val="50000"/>
              </a:spcBef>
              <a:buFontTx/>
              <a:buChar char="-"/>
              <a:tabLst>
                <a:tab pos="0" algn="l"/>
                <a:tab pos="1879600" algn="l"/>
                <a:tab pos="2078038" algn="l"/>
                <a:tab pos="2867025" algn="l"/>
                <a:tab pos="3652838" algn="l"/>
                <a:tab pos="4840288" algn="l"/>
              </a:tabLst>
              <a:defRPr/>
            </a:pPr>
            <a:r>
              <a:rPr lang="fr-FR" sz="700" dirty="0">
                <a:latin typeface="Arial" charset="0"/>
              </a:rPr>
              <a:t> ne pas avoir participé(e) à 2 autres manifestations de même nature au cours de l’année civile. (article R321-9 du code pénal )</a:t>
            </a:r>
          </a:p>
          <a:p>
            <a:pPr defTabSz="1008063" eaLnBrk="1" hangingPunct="1">
              <a:spcBef>
                <a:spcPct val="50000"/>
              </a:spcBef>
              <a:buFontTx/>
              <a:buChar char="-"/>
              <a:tabLst>
                <a:tab pos="0" algn="l"/>
                <a:tab pos="1879600" algn="l"/>
                <a:tab pos="2078038" algn="l"/>
                <a:tab pos="2867025" algn="l"/>
                <a:tab pos="3652838" algn="l"/>
                <a:tab pos="4840288" algn="l"/>
              </a:tabLst>
              <a:defRPr/>
            </a:pPr>
            <a:r>
              <a:rPr lang="fr-FR" sz="700" dirty="0">
                <a:latin typeface="Arial" charset="0"/>
              </a:rPr>
              <a:t> Reconnais avoir pris connaissance du règlement et m’engage à en respecter les termes</a:t>
            </a:r>
          </a:p>
          <a:p>
            <a:pPr defTabSz="1008063" eaLnBrk="1" hangingPunct="1">
              <a:spcBef>
                <a:spcPct val="50000"/>
              </a:spcBef>
              <a:tabLst>
                <a:tab pos="0" algn="l"/>
                <a:tab pos="1879600" algn="l"/>
                <a:tab pos="2078038" algn="l"/>
                <a:tab pos="2867025" algn="l"/>
                <a:tab pos="3652838" algn="l"/>
                <a:tab pos="4840288" algn="l"/>
              </a:tabLst>
              <a:defRPr/>
            </a:pPr>
            <a:r>
              <a:rPr lang="fr-FR" sz="700" dirty="0">
                <a:latin typeface="Arial" charset="0"/>
              </a:rPr>
              <a:t>             Fait à: ……………………………………………… Le :………………………………………………Signature :…………………………</a:t>
            </a:r>
          </a:p>
          <a:p>
            <a:pPr defTabSz="1008063" eaLnBrk="1" hangingPunct="1">
              <a:spcBef>
                <a:spcPct val="50000"/>
              </a:spcBef>
              <a:tabLst>
                <a:tab pos="0" algn="l"/>
                <a:tab pos="1879600" algn="l"/>
                <a:tab pos="2078038" algn="l"/>
                <a:tab pos="2867025" algn="l"/>
                <a:tab pos="3652838" algn="l"/>
                <a:tab pos="4840288" algn="l"/>
              </a:tabLst>
              <a:defRPr/>
            </a:pPr>
            <a:r>
              <a:rPr lang="fr-FR" sz="700" b="1" dirty="0">
                <a:latin typeface="Arial" charset="0"/>
              </a:rPr>
              <a:t>Tarif:</a:t>
            </a:r>
            <a:r>
              <a:rPr lang="fr-FR" sz="700" dirty="0">
                <a:latin typeface="Arial" charset="0"/>
              </a:rPr>
              <a:t>     Intérieur avec table : 2m40  10€    //  extérieur sans table : 9m² (3x3)      12€   //              couvert sans table : 7,5m² (3x2,5)    12 € 	</a:t>
            </a:r>
          </a:p>
          <a:p>
            <a:pPr defTabSz="1008063" eaLnBrk="1" hangingPunct="1">
              <a:spcBef>
                <a:spcPct val="50000"/>
              </a:spcBef>
              <a:tabLst>
                <a:tab pos="0" algn="l"/>
                <a:tab pos="1879600" algn="l"/>
                <a:tab pos="2078038" algn="l"/>
                <a:tab pos="2867025" algn="l"/>
                <a:tab pos="3652838" algn="l"/>
                <a:tab pos="4840288" algn="l"/>
              </a:tabLst>
              <a:defRPr/>
            </a:pPr>
            <a:r>
              <a:rPr lang="fr-FR" sz="700" dirty="0">
                <a:latin typeface="Arial" charset="0"/>
              </a:rPr>
              <a:t>Ci-joint règlement à l’ordre de l’A.D.I.H.U</a:t>
            </a:r>
          </a:p>
          <a:p>
            <a:pPr defTabSz="1008063" eaLnBrk="1" hangingPunct="1">
              <a:spcBef>
                <a:spcPct val="50000"/>
              </a:spcBef>
              <a:tabLst>
                <a:tab pos="0" algn="l"/>
                <a:tab pos="1879600" algn="l"/>
                <a:tab pos="2078038" algn="l"/>
                <a:tab pos="2867025" algn="l"/>
                <a:tab pos="3652838" algn="l"/>
                <a:tab pos="4840288" algn="l"/>
              </a:tabLst>
              <a:defRPr/>
            </a:pPr>
            <a:r>
              <a:rPr lang="fr-FR" sz="700" dirty="0">
                <a:latin typeface="Arial" charset="0"/>
              </a:rPr>
              <a:t> de …….x 10€  soit ……..€ pour emplacement intérieur </a:t>
            </a:r>
          </a:p>
          <a:p>
            <a:pPr defTabSz="1008063" eaLnBrk="1" hangingPunct="1">
              <a:spcBef>
                <a:spcPct val="50000"/>
              </a:spcBef>
              <a:tabLst>
                <a:tab pos="0" algn="l"/>
                <a:tab pos="1879600" algn="l"/>
                <a:tab pos="2078038" algn="l"/>
                <a:tab pos="2867025" algn="l"/>
                <a:tab pos="3652838" algn="l"/>
                <a:tab pos="4840288" algn="l"/>
              </a:tabLst>
              <a:defRPr/>
            </a:pPr>
            <a:r>
              <a:rPr lang="fr-FR" sz="700" dirty="0">
                <a:latin typeface="Arial" charset="0"/>
              </a:rPr>
              <a:t>	de …….x 12€ soit ……...€ pour emplacement extérieur                              de …..x12€ soit ……€ pour emplacement couvert </a:t>
            </a:r>
          </a:p>
          <a:p>
            <a:pPr defTabSz="1008063" eaLnBrk="1" hangingPunct="1">
              <a:spcBef>
                <a:spcPct val="50000"/>
              </a:spcBef>
              <a:tabLst>
                <a:tab pos="0" algn="l"/>
                <a:tab pos="1879600" algn="l"/>
                <a:tab pos="2078038" algn="l"/>
                <a:tab pos="2867025" algn="l"/>
                <a:tab pos="3652838" algn="l"/>
                <a:tab pos="4840288" algn="l"/>
              </a:tabLst>
              <a:defRPr/>
            </a:pPr>
            <a:r>
              <a:rPr lang="fr-FR" sz="700" dirty="0">
                <a:latin typeface="Arial" charset="0"/>
              </a:rPr>
              <a:t>Attestation devant être remise à l’organisateur qui la joindra au registre pour remise au maire de la commune d’organisation</a:t>
            </a:r>
          </a:p>
        </p:txBody>
      </p:sp>
      <p:sp>
        <p:nvSpPr>
          <p:cNvPr id="4167" name="Text Box 71">
            <a:extLst>
              <a:ext uri="{FF2B5EF4-FFF2-40B4-BE49-F238E27FC236}">
                <a16:creationId xmlns:a16="http://schemas.microsoft.com/office/drawing/2014/main" id="{52270869-5C8C-F5D2-4FF3-86171D1074F4}"/>
              </a:ext>
            </a:extLst>
          </p:cNvPr>
          <p:cNvSpPr txBox="1">
            <a:spLocks noChangeArrowheads="1"/>
          </p:cNvSpPr>
          <p:nvPr/>
        </p:nvSpPr>
        <p:spPr bwMode="auto">
          <a:xfrm rot="21600000">
            <a:off x="6350" y="5967413"/>
            <a:ext cx="7194550" cy="4473575"/>
          </a:xfrm>
          <a:prstGeom prst="rect">
            <a:avLst/>
          </a:prstGeom>
          <a:noFill/>
          <a:ln w="9525">
            <a:solidFill>
              <a:schemeClr val="tx1"/>
            </a:solidFill>
            <a:miter lim="800000"/>
            <a:headEnd/>
            <a:tailEnd/>
          </a:ln>
          <a:effectLst/>
        </p:spPr>
        <p:txBody>
          <a:bodyPr lIns="100791" tIns="50396" rIns="100791" bIns="50396">
            <a:spAutoFit/>
          </a:bodyPr>
          <a:lstStyle/>
          <a:p>
            <a:pPr defTabSz="1008063" eaLnBrk="1" hangingPunct="1">
              <a:spcBef>
                <a:spcPct val="50000"/>
              </a:spcBef>
              <a:tabLst>
                <a:tab pos="0" algn="l"/>
                <a:tab pos="1879600" algn="l"/>
                <a:tab pos="2078038" algn="l"/>
                <a:tab pos="2867025" algn="l"/>
                <a:tab pos="3652838" algn="l"/>
                <a:tab pos="4840288" algn="l"/>
              </a:tabLst>
              <a:defRPr/>
            </a:pPr>
            <a:r>
              <a:rPr lang="fr-FR" sz="800" b="1" dirty="0">
                <a:latin typeface="Arial" charset="0"/>
              </a:rPr>
              <a:t>Organisateur </a:t>
            </a:r>
            <a:r>
              <a:rPr lang="fr-FR" sz="800" dirty="0">
                <a:latin typeface="Arial" charset="0"/>
              </a:rPr>
              <a:t>:     A.D.I.H.U  Association de défense des intérêts des habitants d’</a:t>
            </a:r>
            <a:r>
              <a:rPr lang="fr-FR" sz="800" dirty="0" err="1">
                <a:latin typeface="Arial" charset="0"/>
              </a:rPr>
              <a:t>Uzos</a:t>
            </a:r>
            <a:endParaRPr lang="fr-FR" sz="800" dirty="0">
              <a:latin typeface="Arial" charset="0"/>
            </a:endParaRPr>
          </a:p>
          <a:p>
            <a:pPr defTabSz="1008063" eaLnBrk="1" hangingPunct="1">
              <a:spcBef>
                <a:spcPct val="50000"/>
              </a:spcBef>
              <a:tabLst>
                <a:tab pos="0" algn="l"/>
                <a:tab pos="1879600" algn="l"/>
                <a:tab pos="2078038" algn="l"/>
                <a:tab pos="2867025" algn="l"/>
                <a:tab pos="3652838" algn="l"/>
                <a:tab pos="4840288" algn="l"/>
              </a:tabLst>
              <a:defRPr/>
            </a:pPr>
            <a:r>
              <a:rPr lang="fr-FR" sz="800" b="1" dirty="0">
                <a:latin typeface="Arial" charset="0"/>
              </a:rPr>
              <a:t>Adresse</a:t>
            </a:r>
            <a:r>
              <a:rPr lang="fr-FR" sz="800" dirty="0">
                <a:latin typeface="Arial" charset="0"/>
              </a:rPr>
              <a:t>:              5 rue du gave 64110 </a:t>
            </a:r>
            <a:r>
              <a:rPr lang="fr-FR" sz="800" dirty="0" err="1">
                <a:latin typeface="Arial" charset="0"/>
              </a:rPr>
              <a:t>Uzos</a:t>
            </a:r>
            <a:endParaRPr lang="fr-FR" sz="800" dirty="0">
              <a:latin typeface="Arial" charset="0"/>
            </a:endParaRPr>
          </a:p>
          <a:p>
            <a:pPr defTabSz="1008063" eaLnBrk="1" hangingPunct="1">
              <a:spcBef>
                <a:spcPct val="50000"/>
              </a:spcBef>
              <a:tabLst>
                <a:tab pos="0" algn="l"/>
                <a:tab pos="1879600" algn="l"/>
                <a:tab pos="2078038" algn="l"/>
                <a:tab pos="2867025" algn="l"/>
                <a:tab pos="3652838" algn="l"/>
                <a:tab pos="4840288" algn="l"/>
              </a:tabLst>
              <a:defRPr/>
            </a:pPr>
            <a:r>
              <a:rPr lang="fr-FR" sz="1100" dirty="0">
                <a:latin typeface="Arial" charset="0"/>
              </a:rPr>
              <a:t>		</a:t>
            </a:r>
            <a:r>
              <a:rPr lang="fr-FR" sz="800" b="1" u="sng" dirty="0">
                <a:latin typeface="Arial" charset="0"/>
              </a:rPr>
              <a:t>ATTESTATION - INSCRIPTION VIDE GRENIER</a:t>
            </a:r>
          </a:p>
          <a:p>
            <a:pPr defTabSz="1008063" eaLnBrk="1" hangingPunct="1">
              <a:spcBef>
                <a:spcPct val="50000"/>
              </a:spcBef>
              <a:tabLst>
                <a:tab pos="0" algn="l"/>
                <a:tab pos="1879600" algn="l"/>
                <a:tab pos="2078038" algn="l"/>
                <a:tab pos="2867025" algn="l"/>
                <a:tab pos="3652838" algn="l"/>
                <a:tab pos="4840288" algn="l"/>
              </a:tabLst>
              <a:defRPr/>
            </a:pPr>
            <a:r>
              <a:rPr lang="fr-FR" sz="800" dirty="0">
                <a:latin typeface="Arial" charset="0"/>
              </a:rPr>
              <a:t>			</a:t>
            </a:r>
            <a:r>
              <a:rPr lang="fr-FR" sz="800" b="1" u="sng" dirty="0">
                <a:latin typeface="Arial" charset="0"/>
              </a:rPr>
              <a:t>PERSONNE MORALE</a:t>
            </a:r>
          </a:p>
          <a:p>
            <a:pPr defTabSz="1008063" eaLnBrk="1" hangingPunct="1">
              <a:spcBef>
                <a:spcPct val="50000"/>
              </a:spcBef>
              <a:tabLst>
                <a:tab pos="0" algn="l"/>
                <a:tab pos="1879600" algn="l"/>
                <a:tab pos="2078038" algn="l"/>
                <a:tab pos="2867025" algn="l"/>
                <a:tab pos="3652838" algn="l"/>
                <a:tab pos="4840288" algn="l"/>
              </a:tabLst>
              <a:defRPr/>
            </a:pPr>
            <a:r>
              <a:rPr lang="fr-FR" sz="1100" dirty="0">
                <a:latin typeface="Arial" charset="0"/>
              </a:rPr>
              <a:t>	          </a:t>
            </a:r>
            <a:r>
              <a:rPr lang="fr-FR" sz="800" b="1" dirty="0">
                <a:latin typeface="Arial" charset="0"/>
              </a:rPr>
              <a:t>Se déroulant le 6 septembre 2026 à Uzos</a:t>
            </a:r>
          </a:p>
          <a:p>
            <a:pPr defTabSz="1008063" eaLnBrk="1" hangingPunct="1">
              <a:spcBef>
                <a:spcPct val="50000"/>
              </a:spcBef>
              <a:tabLst>
                <a:tab pos="0" algn="l"/>
                <a:tab pos="1879600" algn="l"/>
                <a:tab pos="2078038" algn="l"/>
                <a:tab pos="2867025" algn="l"/>
                <a:tab pos="3652838" algn="l"/>
                <a:tab pos="4840288" algn="l"/>
              </a:tabLst>
              <a:defRPr/>
            </a:pPr>
            <a:r>
              <a:rPr lang="fr-FR" sz="700" dirty="0">
                <a:latin typeface="Arial" charset="0"/>
              </a:rPr>
              <a:t>Je soussigné(e),</a:t>
            </a:r>
          </a:p>
          <a:p>
            <a:pPr defTabSz="1008063" eaLnBrk="1" hangingPunct="1">
              <a:spcBef>
                <a:spcPct val="50000"/>
              </a:spcBef>
              <a:tabLst>
                <a:tab pos="0" algn="l"/>
                <a:tab pos="1879600" algn="l"/>
                <a:tab pos="2078038" algn="l"/>
                <a:tab pos="2867025" algn="l"/>
                <a:tab pos="3652838" algn="l"/>
                <a:tab pos="4840288" algn="l"/>
              </a:tabLst>
              <a:defRPr/>
            </a:pPr>
            <a:r>
              <a:rPr lang="fr-FR" sz="700" dirty="0">
                <a:latin typeface="Arial" charset="0"/>
              </a:rPr>
              <a:t>Nom :…………………………………………………… Prénom……………………………………………………………………..</a:t>
            </a:r>
          </a:p>
          <a:p>
            <a:pPr defTabSz="1008063" eaLnBrk="1" hangingPunct="1">
              <a:spcBef>
                <a:spcPct val="50000"/>
              </a:spcBef>
              <a:tabLst>
                <a:tab pos="0" algn="l"/>
                <a:tab pos="1879600" algn="l"/>
                <a:tab pos="2078038" algn="l"/>
                <a:tab pos="2867025" algn="l"/>
                <a:tab pos="3652838" algn="l"/>
                <a:tab pos="4840288" algn="l"/>
              </a:tabLst>
              <a:defRPr/>
            </a:pPr>
            <a:r>
              <a:rPr lang="fr-FR" sz="700" dirty="0">
                <a:latin typeface="Arial" charset="0"/>
              </a:rPr>
              <a:t>Représentant la Société/Association/.(raison sociale) : …………………….………………………………………………………</a:t>
            </a:r>
          </a:p>
          <a:p>
            <a:pPr defTabSz="1008063" eaLnBrk="1" hangingPunct="1">
              <a:spcBef>
                <a:spcPct val="50000"/>
              </a:spcBef>
              <a:tabLst>
                <a:tab pos="0" algn="l"/>
                <a:tab pos="1879600" algn="l"/>
                <a:tab pos="2078038" algn="l"/>
                <a:tab pos="2867025" algn="l"/>
                <a:tab pos="3652838" algn="l"/>
                <a:tab pos="4840288" algn="l"/>
              </a:tabLst>
              <a:defRPr/>
            </a:pPr>
            <a:r>
              <a:rPr lang="fr-FR" sz="700" dirty="0">
                <a:latin typeface="Arial" charset="0"/>
              </a:rPr>
              <a:t>N° de registre de commerce / métiers : ………………………………………………………………………………………………</a:t>
            </a:r>
          </a:p>
          <a:p>
            <a:pPr defTabSz="1008063" eaLnBrk="1" hangingPunct="1">
              <a:spcBef>
                <a:spcPct val="50000"/>
              </a:spcBef>
              <a:tabLst>
                <a:tab pos="0" algn="l"/>
                <a:tab pos="1879600" algn="l"/>
                <a:tab pos="2078038" algn="l"/>
                <a:tab pos="2867025" algn="l"/>
                <a:tab pos="3652838" algn="l"/>
                <a:tab pos="4840288" algn="l"/>
              </a:tabLst>
              <a:defRPr/>
            </a:pPr>
            <a:r>
              <a:rPr lang="fr-FR" sz="700" dirty="0">
                <a:latin typeface="Arial" charset="0"/>
              </a:rPr>
              <a:t>Dont le siège est au (adresse): …………………………………………………………………………………………………………</a:t>
            </a:r>
          </a:p>
          <a:p>
            <a:pPr defTabSz="1008063" eaLnBrk="1" hangingPunct="1">
              <a:spcBef>
                <a:spcPct val="50000"/>
              </a:spcBef>
              <a:tabLst>
                <a:tab pos="0" algn="l"/>
                <a:tab pos="1879600" algn="l"/>
                <a:tab pos="2078038" algn="l"/>
                <a:tab pos="2867025" algn="l"/>
                <a:tab pos="3652838" algn="l"/>
                <a:tab pos="4840288" algn="l"/>
              </a:tabLst>
              <a:defRPr/>
            </a:pPr>
            <a:r>
              <a:rPr lang="fr-FR" sz="700" dirty="0">
                <a:latin typeface="Arial" charset="0"/>
              </a:rPr>
              <a:t>Ayant la fonction de : ……………….:…………………………………………………………………………………………………</a:t>
            </a:r>
          </a:p>
          <a:p>
            <a:pPr defTabSz="1008063" eaLnBrk="1" hangingPunct="1">
              <a:spcBef>
                <a:spcPct val="50000"/>
              </a:spcBef>
              <a:tabLst>
                <a:tab pos="0" algn="l"/>
                <a:tab pos="1879600" algn="l"/>
                <a:tab pos="2078038" algn="l"/>
                <a:tab pos="2867025" algn="l"/>
                <a:tab pos="3652838" algn="l"/>
                <a:tab pos="4840288" algn="l"/>
              </a:tabLst>
              <a:defRPr/>
            </a:pPr>
            <a:r>
              <a:rPr lang="fr-FR" sz="700" dirty="0">
                <a:latin typeface="Arial" charset="0"/>
              </a:rPr>
              <a:t>Adresse du représentant : ……… ……………………………………………………………………………………………………..</a:t>
            </a:r>
          </a:p>
          <a:p>
            <a:pPr defTabSz="1008063" eaLnBrk="1" hangingPunct="1">
              <a:spcBef>
                <a:spcPct val="50000"/>
              </a:spcBef>
              <a:tabLst>
                <a:tab pos="0" algn="l"/>
                <a:tab pos="1879600" algn="l"/>
                <a:tab pos="2078038" algn="l"/>
                <a:tab pos="2867025" algn="l"/>
                <a:tab pos="3652838" algn="l"/>
                <a:tab pos="4840288" algn="l"/>
              </a:tabLst>
              <a:defRPr/>
            </a:pPr>
            <a:r>
              <a:rPr lang="fr-FR" sz="700" dirty="0">
                <a:latin typeface="Arial" charset="0"/>
              </a:rPr>
              <a:t>CP …………………Ville……………… ………………Tél……………………………………………Email…………………………..</a:t>
            </a:r>
          </a:p>
          <a:p>
            <a:pPr defTabSz="1008063" eaLnBrk="1" hangingPunct="1">
              <a:spcBef>
                <a:spcPct val="50000"/>
              </a:spcBef>
              <a:tabLst>
                <a:tab pos="0" algn="l"/>
                <a:tab pos="1879600" algn="l"/>
                <a:tab pos="2078038" algn="l"/>
                <a:tab pos="2867025" algn="l"/>
                <a:tab pos="3652838" algn="l"/>
                <a:tab pos="4840288" algn="l"/>
              </a:tabLst>
              <a:defRPr/>
            </a:pPr>
            <a:r>
              <a:rPr lang="fr-FR" sz="700" dirty="0">
                <a:latin typeface="Arial" charset="0"/>
              </a:rPr>
              <a:t>Titulaire de la pièce d’identité N°…………………………………..Délivrée le………………………………par……………………………..</a:t>
            </a:r>
          </a:p>
          <a:p>
            <a:pPr defTabSz="1008063" eaLnBrk="1" hangingPunct="1">
              <a:spcBef>
                <a:spcPct val="50000"/>
              </a:spcBef>
              <a:tabLst>
                <a:tab pos="0" algn="l"/>
                <a:tab pos="1879600" algn="l"/>
                <a:tab pos="2078038" algn="l"/>
                <a:tab pos="2867025" algn="l"/>
                <a:tab pos="3652838" algn="l"/>
                <a:tab pos="4840288" algn="l"/>
              </a:tabLst>
              <a:defRPr/>
            </a:pPr>
            <a:r>
              <a:rPr lang="fr-FR" sz="700" b="1" dirty="0">
                <a:effectLst>
                  <a:outerShdw blurRad="38100" dist="38100" dir="2700000" algn="tl">
                    <a:srgbClr val="C0C0C0"/>
                  </a:outerShdw>
                </a:effectLst>
                <a:latin typeface="Arial" charset="0"/>
              </a:rPr>
              <a:t>Déclare sur l’honneur</a:t>
            </a:r>
            <a:r>
              <a:rPr lang="fr-FR" sz="700" dirty="0">
                <a:latin typeface="Arial" charset="0"/>
              </a:rPr>
              <a:t> :</a:t>
            </a:r>
          </a:p>
          <a:p>
            <a:pPr defTabSz="1008063" eaLnBrk="1" hangingPunct="1">
              <a:spcBef>
                <a:spcPct val="50000"/>
              </a:spcBef>
              <a:tabLst>
                <a:tab pos="0" algn="l"/>
                <a:tab pos="1879600" algn="l"/>
                <a:tab pos="2078038" algn="l"/>
                <a:tab pos="2867025" algn="l"/>
                <a:tab pos="3652838" algn="l"/>
                <a:tab pos="4840288" algn="l"/>
              </a:tabLst>
              <a:defRPr/>
            </a:pPr>
            <a:r>
              <a:rPr lang="fr-FR" sz="700" dirty="0">
                <a:latin typeface="Arial" charset="0"/>
              </a:rPr>
              <a:t>- Etre soumis au régime de l’article L310-2 du code du commerce</a:t>
            </a:r>
          </a:p>
          <a:p>
            <a:pPr defTabSz="1008063" eaLnBrk="1" hangingPunct="1">
              <a:spcBef>
                <a:spcPct val="50000"/>
              </a:spcBef>
              <a:tabLst>
                <a:tab pos="0" algn="l"/>
                <a:tab pos="1879600" algn="l"/>
                <a:tab pos="2078038" algn="l"/>
                <a:tab pos="2867025" algn="l"/>
                <a:tab pos="3652838" algn="l"/>
                <a:tab pos="4840288" algn="l"/>
              </a:tabLst>
              <a:defRPr/>
            </a:pPr>
            <a:r>
              <a:rPr lang="fr-FR" sz="700" dirty="0">
                <a:latin typeface="Arial" charset="0"/>
              </a:rPr>
              <a:t>- Tenir un registre d’inventaire, prescrit pour les objets mobiliers usagés (article 321-7 du code pénal)</a:t>
            </a:r>
          </a:p>
          <a:p>
            <a:pPr defTabSz="1008063" eaLnBrk="1" hangingPunct="1">
              <a:spcBef>
                <a:spcPct val="50000"/>
              </a:spcBef>
              <a:buFontTx/>
              <a:buChar char="-"/>
              <a:tabLst>
                <a:tab pos="0" algn="l"/>
                <a:tab pos="1879600" algn="l"/>
                <a:tab pos="2078038" algn="l"/>
                <a:tab pos="2867025" algn="l"/>
                <a:tab pos="3652838" algn="l"/>
                <a:tab pos="4840288" algn="l"/>
              </a:tabLst>
              <a:defRPr/>
            </a:pPr>
            <a:endParaRPr lang="fr-FR" sz="700" dirty="0">
              <a:latin typeface="Arial" charset="0"/>
            </a:endParaRPr>
          </a:p>
          <a:p>
            <a:pPr defTabSz="1008063" eaLnBrk="1" hangingPunct="1">
              <a:spcBef>
                <a:spcPct val="50000"/>
              </a:spcBef>
              <a:buFontTx/>
              <a:buChar char="-"/>
              <a:tabLst>
                <a:tab pos="0" algn="l"/>
                <a:tab pos="1879600" algn="l"/>
                <a:tab pos="2078038" algn="l"/>
                <a:tab pos="2867025" algn="l"/>
                <a:tab pos="3652838" algn="l"/>
                <a:tab pos="4840288" algn="l"/>
              </a:tabLst>
              <a:defRPr/>
            </a:pPr>
            <a:r>
              <a:rPr lang="fr-FR" sz="700" dirty="0">
                <a:latin typeface="Arial" charset="0"/>
              </a:rPr>
              <a:t> Reconnais avoir pris connaissance du règlement et m’engage à en respecter les termes</a:t>
            </a:r>
          </a:p>
          <a:p>
            <a:pPr defTabSz="1008063" eaLnBrk="1" hangingPunct="1">
              <a:spcBef>
                <a:spcPct val="50000"/>
              </a:spcBef>
              <a:buFontTx/>
              <a:buChar char="-"/>
              <a:tabLst>
                <a:tab pos="0" algn="l"/>
                <a:tab pos="1879600" algn="l"/>
                <a:tab pos="2078038" algn="l"/>
                <a:tab pos="2867025" algn="l"/>
                <a:tab pos="3652838" algn="l"/>
                <a:tab pos="4840288" algn="l"/>
              </a:tabLst>
              <a:defRPr/>
            </a:pPr>
            <a:r>
              <a:rPr lang="fr-FR" sz="700" dirty="0">
                <a:latin typeface="Arial" charset="0"/>
              </a:rPr>
              <a:t> Fait à ……………………………………………… Le ………………………………………………Signature :…………………………</a:t>
            </a:r>
          </a:p>
          <a:p>
            <a:pPr defTabSz="1008063" eaLnBrk="1" hangingPunct="1">
              <a:spcBef>
                <a:spcPct val="50000"/>
              </a:spcBef>
              <a:tabLst>
                <a:tab pos="0" algn="l"/>
                <a:tab pos="1879600" algn="l"/>
                <a:tab pos="2078038" algn="l"/>
                <a:tab pos="2867025" algn="l"/>
                <a:tab pos="3652838" algn="l"/>
                <a:tab pos="4840288" algn="l"/>
              </a:tabLst>
              <a:defRPr/>
            </a:pPr>
            <a:r>
              <a:rPr lang="fr-FR" sz="700" b="1" dirty="0">
                <a:latin typeface="Arial" charset="0"/>
              </a:rPr>
              <a:t>Tarif:</a:t>
            </a:r>
            <a:r>
              <a:rPr lang="fr-FR" sz="700" dirty="0">
                <a:latin typeface="Arial" charset="0"/>
              </a:rPr>
              <a:t>  Intérieur avec table : 2m40  10€    //  extérieur sans table : 9m² (3x3)      12€   //              couvert sans table : 7,5m² (3x2,5)    12 €</a:t>
            </a:r>
          </a:p>
          <a:p>
            <a:pPr defTabSz="1008063" eaLnBrk="1" hangingPunct="1">
              <a:spcBef>
                <a:spcPct val="50000"/>
              </a:spcBef>
              <a:tabLst>
                <a:tab pos="0" algn="l"/>
                <a:tab pos="1879600" algn="l"/>
                <a:tab pos="2078038" algn="l"/>
                <a:tab pos="2867025" algn="l"/>
                <a:tab pos="3652838" algn="l"/>
                <a:tab pos="4840288" algn="l"/>
              </a:tabLst>
              <a:defRPr/>
            </a:pPr>
            <a:r>
              <a:rPr lang="fr-FR" sz="700" dirty="0">
                <a:latin typeface="Arial" charset="0"/>
              </a:rPr>
              <a:t>Ci-joint règlement à l’ordre de l’A.D.I.H.U</a:t>
            </a:r>
          </a:p>
          <a:p>
            <a:pPr defTabSz="1008063" eaLnBrk="1" hangingPunct="1">
              <a:spcBef>
                <a:spcPct val="50000"/>
              </a:spcBef>
              <a:tabLst>
                <a:tab pos="0" algn="l"/>
                <a:tab pos="1879600" algn="l"/>
                <a:tab pos="2078038" algn="l"/>
                <a:tab pos="2867025" algn="l"/>
                <a:tab pos="3652838" algn="l"/>
                <a:tab pos="4840288" algn="l"/>
              </a:tabLst>
              <a:defRPr/>
            </a:pPr>
            <a:r>
              <a:rPr lang="fr-FR" sz="700" dirty="0">
                <a:latin typeface="Arial" charset="0"/>
              </a:rPr>
              <a:t>	de …….x 10€  soit ……..€ pour emplacement intérieur </a:t>
            </a:r>
          </a:p>
          <a:p>
            <a:pPr defTabSz="1008063" eaLnBrk="1" hangingPunct="1">
              <a:spcBef>
                <a:spcPct val="50000"/>
              </a:spcBef>
              <a:tabLst>
                <a:tab pos="0" algn="l"/>
                <a:tab pos="1879600" algn="l"/>
                <a:tab pos="2078038" algn="l"/>
                <a:tab pos="2867025" algn="l"/>
                <a:tab pos="3652838" algn="l"/>
                <a:tab pos="4840288" algn="l"/>
              </a:tabLst>
              <a:defRPr/>
            </a:pPr>
            <a:r>
              <a:rPr lang="fr-FR" sz="700" dirty="0">
                <a:latin typeface="Arial" charset="0"/>
              </a:rPr>
              <a:t>	de …….x 12€ soit ……...€ pour emplacement extérieur                           de …..x12€ soit……€ pour emplacement couvert </a:t>
            </a:r>
          </a:p>
          <a:p>
            <a:pPr defTabSz="1008063" eaLnBrk="1" hangingPunct="1">
              <a:spcBef>
                <a:spcPct val="50000"/>
              </a:spcBef>
              <a:tabLst>
                <a:tab pos="0" algn="l"/>
                <a:tab pos="1879600" algn="l"/>
                <a:tab pos="2078038" algn="l"/>
                <a:tab pos="2867025" algn="l"/>
                <a:tab pos="3652838" algn="l"/>
                <a:tab pos="4840288" algn="l"/>
              </a:tabLst>
              <a:defRPr/>
            </a:pPr>
            <a:r>
              <a:rPr lang="fr-FR" sz="700" dirty="0">
                <a:latin typeface="Arial" charset="0"/>
              </a:rPr>
              <a:t>Attestation devant être remise à l’organisateur qui la joindra au registre pour remise au maire de la commune d’organisation</a:t>
            </a:r>
          </a:p>
        </p:txBody>
      </p:sp>
    </p:spTree>
  </p:cSld>
  <p:clrMapOvr>
    <a:masterClrMapping/>
  </p:clrMapOvr>
</p:sld>
</file>

<file path=ppt/theme/theme1.xml><?xml version="1.0" encoding="utf-8"?>
<a:theme xmlns:a="http://schemas.openxmlformats.org/drawingml/2006/main" name="Modèle par défaut">
  <a:themeElements>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008063" rtl="0" eaLnBrk="1" fontAlgn="base" latinLnBrk="0" hangingPunct="1">
          <a:lnSpc>
            <a:spcPct val="100000"/>
          </a:lnSpc>
          <a:spcBef>
            <a:spcPct val="0"/>
          </a:spcBef>
          <a:spcAft>
            <a:spcPct val="0"/>
          </a:spcAft>
          <a:buClrTx/>
          <a:buSzTx/>
          <a:buFontTx/>
          <a:buNone/>
          <a:tabLst/>
          <a:defRPr kumimoji="0" lang="fr-FR"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008063" rtl="0" eaLnBrk="1" fontAlgn="base" latinLnBrk="0" hangingPunct="1">
          <a:lnSpc>
            <a:spcPct val="100000"/>
          </a:lnSpc>
          <a:spcBef>
            <a:spcPct val="0"/>
          </a:spcBef>
          <a:spcAft>
            <a:spcPct val="0"/>
          </a:spcAft>
          <a:buClrTx/>
          <a:buSzTx/>
          <a:buFontTx/>
          <a:buNone/>
          <a:tabLst/>
          <a:defRPr kumimoji="0" lang="fr-FR" sz="2000" b="0" i="0" u="none" strike="noStrike" cap="none" normalizeH="0" baseline="0" smtClean="0">
            <a:ln>
              <a:noFill/>
            </a:ln>
            <a:solidFill>
              <a:schemeClr val="tx1"/>
            </a:solidFill>
            <a:effectLst/>
            <a:latin typeface="Arial" charset="0"/>
          </a:defRPr>
        </a:defPPr>
      </a:lstStyle>
    </a:lnDef>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4875</TotalTime>
  <Words>1066</Words>
  <Application>Microsoft Office PowerPoint</Application>
  <PresentationFormat>Personnalisé</PresentationFormat>
  <Paragraphs>78</Paragraphs>
  <Slides>2</Slides>
  <Notes>0</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2</vt:i4>
      </vt:variant>
    </vt:vector>
  </HeadingPairs>
  <TitlesOfParts>
    <vt:vector size="5" baseType="lpstr">
      <vt:lpstr>Arial</vt:lpstr>
      <vt:lpstr>Arial Black</vt:lpstr>
      <vt:lpstr>Modèle par défaut</vt:lpstr>
      <vt:lpstr>Présentation PowerPoint</vt:lpstr>
      <vt:lpstr>Présentation PowerPoint</vt:lpstr>
    </vt:vector>
  </TitlesOfParts>
  <Company>maison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pons</dc:creator>
  <cp:lastModifiedBy>Pons Gilles</cp:lastModifiedBy>
  <cp:revision>122</cp:revision>
  <dcterms:created xsi:type="dcterms:W3CDTF">2006-04-06T14:36:53Z</dcterms:created>
  <dcterms:modified xsi:type="dcterms:W3CDTF">2026-05-19T07:19:38Z</dcterms:modified>
</cp:coreProperties>
</file>