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_rels/slideMaster1.xml.rels" ContentType="application/vnd.openxmlformats-package.relationships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_rels/slide1.xml.rels" ContentType="application/vnd.openxmlformats-package.relationships+xml"/>
  <Override PartName="/ppt/media/image1.png" ContentType="image/pn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</p:sldIdLst>
  <p:sldSz cx="6858000" cy="99060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342720" y="394920"/>
            <a:ext cx="6171840" cy="16538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fr-FR" sz="4400" spc="-1" strike="noStrike"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subTitle"/>
          </p:nvPr>
        </p:nvSpPr>
        <p:spPr>
          <a:xfrm>
            <a:off x="342720" y="2317680"/>
            <a:ext cx="6171840" cy="57448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fr-FR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342720" y="394920"/>
            <a:ext cx="6171840" cy="16538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fr-FR" sz="44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342720" y="2317680"/>
            <a:ext cx="6171840" cy="5744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342720" y="394920"/>
            <a:ext cx="6171840" cy="16538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fr-FR" sz="4400" spc="-1" strike="noStrike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342720" y="2317680"/>
            <a:ext cx="3011760" cy="5744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body"/>
          </p:nvPr>
        </p:nvSpPr>
        <p:spPr>
          <a:xfrm>
            <a:off x="3505320" y="2317680"/>
            <a:ext cx="3011760" cy="5744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342720" y="394920"/>
            <a:ext cx="6171840" cy="16538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fr-FR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subTitle"/>
          </p:nvPr>
        </p:nvSpPr>
        <p:spPr>
          <a:xfrm>
            <a:off x="342720" y="394920"/>
            <a:ext cx="6171840" cy="76676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fr-FR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342720" y="394920"/>
            <a:ext cx="6171840" cy="16538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fr-FR" sz="4400" spc="-1" strike="noStrike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342720" y="2317680"/>
            <a:ext cx="3011760" cy="2739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3505320" y="2317680"/>
            <a:ext cx="3011760" cy="5744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12" name="PlaceHolder 4"/>
          <p:cNvSpPr>
            <a:spLocks noGrp="1"/>
          </p:cNvSpPr>
          <p:nvPr>
            <p:ph type="body"/>
          </p:nvPr>
        </p:nvSpPr>
        <p:spPr>
          <a:xfrm>
            <a:off x="342720" y="5318280"/>
            <a:ext cx="3011760" cy="2739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342720" y="394920"/>
            <a:ext cx="6171840" cy="16538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fr-FR" sz="4400" spc="-1" strike="noStrike">
              <a:latin typeface="Arial"/>
            </a:endParaRPr>
          </a:p>
        </p:txBody>
      </p:sp>
      <p:sp>
        <p:nvSpPr>
          <p:cNvPr id="14" name="PlaceHolder 2"/>
          <p:cNvSpPr>
            <a:spLocks noGrp="1"/>
          </p:cNvSpPr>
          <p:nvPr>
            <p:ph type="body"/>
          </p:nvPr>
        </p:nvSpPr>
        <p:spPr>
          <a:xfrm>
            <a:off x="342720" y="2317680"/>
            <a:ext cx="3011760" cy="5744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15" name="PlaceHolder 3"/>
          <p:cNvSpPr>
            <a:spLocks noGrp="1"/>
          </p:cNvSpPr>
          <p:nvPr>
            <p:ph type="body"/>
          </p:nvPr>
        </p:nvSpPr>
        <p:spPr>
          <a:xfrm>
            <a:off x="3505320" y="2317680"/>
            <a:ext cx="3011760" cy="2739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16" name="PlaceHolder 4"/>
          <p:cNvSpPr>
            <a:spLocks noGrp="1"/>
          </p:cNvSpPr>
          <p:nvPr>
            <p:ph type="body"/>
          </p:nvPr>
        </p:nvSpPr>
        <p:spPr>
          <a:xfrm>
            <a:off x="3505320" y="5318280"/>
            <a:ext cx="3011760" cy="2739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title"/>
          </p:nvPr>
        </p:nvSpPr>
        <p:spPr>
          <a:xfrm>
            <a:off x="342720" y="394920"/>
            <a:ext cx="6171840" cy="16538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fr-FR" sz="4400" spc="-1" strike="noStrike">
              <a:latin typeface="Arial"/>
            </a:endParaRPr>
          </a:p>
        </p:txBody>
      </p:sp>
      <p:sp>
        <p:nvSpPr>
          <p:cNvPr id="18" name="PlaceHolder 2"/>
          <p:cNvSpPr>
            <a:spLocks noGrp="1"/>
          </p:cNvSpPr>
          <p:nvPr>
            <p:ph type="body"/>
          </p:nvPr>
        </p:nvSpPr>
        <p:spPr>
          <a:xfrm>
            <a:off x="342720" y="2317680"/>
            <a:ext cx="3011760" cy="2739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19" name="PlaceHolder 3"/>
          <p:cNvSpPr>
            <a:spLocks noGrp="1"/>
          </p:cNvSpPr>
          <p:nvPr>
            <p:ph type="body"/>
          </p:nvPr>
        </p:nvSpPr>
        <p:spPr>
          <a:xfrm>
            <a:off x="3505320" y="2317680"/>
            <a:ext cx="3011760" cy="2739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20" name="PlaceHolder 4"/>
          <p:cNvSpPr>
            <a:spLocks noGrp="1"/>
          </p:cNvSpPr>
          <p:nvPr>
            <p:ph type="body"/>
          </p:nvPr>
        </p:nvSpPr>
        <p:spPr>
          <a:xfrm>
            <a:off x="342720" y="5318280"/>
            <a:ext cx="6171840" cy="2739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laceHolder 1"/>
          <p:cNvSpPr>
            <a:spLocks noGrp="1"/>
          </p:cNvSpPr>
          <p:nvPr>
            <p:ph type="title"/>
          </p:nvPr>
        </p:nvSpPr>
        <p:spPr>
          <a:xfrm>
            <a:off x="342720" y="394920"/>
            <a:ext cx="6171840" cy="16538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fr-FR" sz="4400" spc="-1" strike="noStrike">
              <a:latin typeface="Arial"/>
            </a:endParaRPr>
          </a:p>
        </p:txBody>
      </p:sp>
      <p:sp>
        <p:nvSpPr>
          <p:cNvPr id="22" name="PlaceHolder 2"/>
          <p:cNvSpPr>
            <a:spLocks noGrp="1"/>
          </p:cNvSpPr>
          <p:nvPr>
            <p:ph type="body"/>
          </p:nvPr>
        </p:nvSpPr>
        <p:spPr>
          <a:xfrm>
            <a:off x="342720" y="2317680"/>
            <a:ext cx="6171840" cy="2739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23" name="PlaceHolder 3"/>
          <p:cNvSpPr>
            <a:spLocks noGrp="1"/>
          </p:cNvSpPr>
          <p:nvPr>
            <p:ph type="body"/>
          </p:nvPr>
        </p:nvSpPr>
        <p:spPr>
          <a:xfrm>
            <a:off x="342720" y="5318280"/>
            <a:ext cx="6171840" cy="2739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342720" y="394920"/>
            <a:ext cx="6171840" cy="16538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fr-FR" sz="4400" spc="-1" strike="noStrike">
              <a:latin typeface="Arial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 type="body"/>
          </p:nvPr>
        </p:nvSpPr>
        <p:spPr>
          <a:xfrm>
            <a:off x="342720" y="2317680"/>
            <a:ext cx="3011760" cy="2739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26" name="PlaceHolder 3"/>
          <p:cNvSpPr>
            <a:spLocks noGrp="1"/>
          </p:cNvSpPr>
          <p:nvPr>
            <p:ph type="body"/>
          </p:nvPr>
        </p:nvSpPr>
        <p:spPr>
          <a:xfrm>
            <a:off x="3505320" y="2317680"/>
            <a:ext cx="3011760" cy="2739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27" name="PlaceHolder 4"/>
          <p:cNvSpPr>
            <a:spLocks noGrp="1"/>
          </p:cNvSpPr>
          <p:nvPr>
            <p:ph type="body"/>
          </p:nvPr>
        </p:nvSpPr>
        <p:spPr>
          <a:xfrm>
            <a:off x="342720" y="5318280"/>
            <a:ext cx="3011760" cy="2739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28" name="PlaceHolder 5"/>
          <p:cNvSpPr>
            <a:spLocks noGrp="1"/>
          </p:cNvSpPr>
          <p:nvPr>
            <p:ph type="body"/>
          </p:nvPr>
        </p:nvSpPr>
        <p:spPr>
          <a:xfrm>
            <a:off x="3505320" y="5318280"/>
            <a:ext cx="3011760" cy="2739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342720" y="394920"/>
            <a:ext cx="6171840" cy="16538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fr-FR" sz="4400" spc="-1" strike="noStrike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342720" y="2317680"/>
            <a:ext cx="1987200" cy="2739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2429640" y="2317680"/>
            <a:ext cx="1987200" cy="2739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516560" y="2317680"/>
            <a:ext cx="1987200" cy="2739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342720" y="5318280"/>
            <a:ext cx="1987200" cy="2739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34" name="PlaceHolder 6"/>
          <p:cNvSpPr>
            <a:spLocks noGrp="1"/>
          </p:cNvSpPr>
          <p:nvPr>
            <p:ph type="body"/>
          </p:nvPr>
        </p:nvSpPr>
        <p:spPr>
          <a:xfrm>
            <a:off x="2429640" y="5318280"/>
            <a:ext cx="1987200" cy="2739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35" name="PlaceHolder 7"/>
          <p:cNvSpPr>
            <a:spLocks noGrp="1"/>
          </p:cNvSpPr>
          <p:nvPr>
            <p:ph type="body"/>
          </p:nvPr>
        </p:nvSpPr>
        <p:spPr>
          <a:xfrm>
            <a:off x="4516560" y="5318280"/>
            <a:ext cx="1987200" cy="2739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gradFill rotWithShape="0">
          <a:gsLst>
            <a:gs pos="0">
              <a:srgbClr val="ffffff"/>
            </a:gs>
            <a:gs pos="100000">
              <a:srgbClr val="7e7e7e"/>
            </a:gs>
          </a:gsLst>
          <a:path path="circle">
            <a:fillToRect l="50000" t="0" r="50000" b="100000"/>
          </a:path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CustomShape 1"/>
          <p:cNvSpPr/>
          <p:nvPr/>
        </p:nvSpPr>
        <p:spPr>
          <a:xfrm>
            <a:off x="404640" y="8265240"/>
            <a:ext cx="5910480" cy="943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ctr">
              <a:lnSpc>
                <a:spcPct val="100000"/>
              </a:lnSpc>
            </a:pPr>
            <a:r>
              <a:rPr b="1" lang="fr-FR" sz="2800" spc="-1" strike="noStrike">
                <a:solidFill>
                  <a:srgbClr val="000000"/>
                </a:solidFill>
                <a:latin typeface="Arial Black"/>
                <a:ea typeface="DejaVu Sans"/>
              </a:rPr>
              <a:t>Dans le cadre du salon du roman policier de Pau</a:t>
            </a:r>
            <a:endParaRPr b="0" lang="fr-FR" sz="2800" spc="-1" strike="noStrike">
              <a:latin typeface="Arial"/>
            </a:endParaRPr>
          </a:p>
        </p:txBody>
      </p:sp>
      <p:sp>
        <p:nvSpPr>
          <p:cNvPr id="37" name="CustomShape 2"/>
          <p:cNvSpPr/>
          <p:nvPr/>
        </p:nvSpPr>
        <p:spPr>
          <a:xfrm>
            <a:off x="4038840" y="303840"/>
            <a:ext cx="2591640" cy="364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fr-FR" sz="1800" spc="-1" strike="noStrike">
                <a:solidFill>
                  <a:srgbClr val="000000"/>
                </a:solidFill>
                <a:latin typeface="Calibri"/>
                <a:ea typeface="DejaVu Sans"/>
              </a:rPr>
              <a:t>Entrée libre et gratuite</a:t>
            </a:r>
            <a:endParaRPr b="0" lang="fr-FR" sz="1800" spc="-1" strike="noStrike">
              <a:latin typeface="Arial"/>
            </a:endParaRPr>
          </a:p>
        </p:txBody>
      </p:sp>
      <p:pic>
        <p:nvPicPr>
          <p:cNvPr id="38" name="Picture 2" descr=""/>
          <p:cNvPicPr/>
          <p:nvPr/>
        </p:nvPicPr>
        <p:blipFill>
          <a:blip r:embed="rId1"/>
          <a:srcRect l="0" t="0" r="0" b="26880"/>
          <a:stretch/>
        </p:blipFill>
        <p:spPr>
          <a:xfrm>
            <a:off x="206640" y="280800"/>
            <a:ext cx="6423840" cy="9395280"/>
          </a:xfrm>
          <a:prstGeom prst="rect">
            <a:avLst/>
          </a:prstGeom>
          <a:ln w="0">
            <a:noFill/>
          </a:ln>
        </p:spPr>
      </p:pic>
      <p:sp>
        <p:nvSpPr>
          <p:cNvPr id="39" name="CustomShape 3"/>
          <p:cNvSpPr/>
          <p:nvPr/>
        </p:nvSpPr>
        <p:spPr>
          <a:xfrm>
            <a:off x="404640" y="825480"/>
            <a:ext cx="5976000" cy="729504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0" lang="fr-FR" sz="3600" spc="-1" strike="noStrike">
                <a:solidFill>
                  <a:srgbClr val="000000"/>
                </a:solidFill>
                <a:latin typeface="Arial Black"/>
                <a:ea typeface="DejaVu Sans"/>
              </a:rPr>
              <a:t>Vendredi 2 octobre</a:t>
            </a:r>
            <a:endParaRPr b="0" lang="fr-FR" sz="36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fr-FR" sz="3600" spc="-1" strike="noStrike">
                <a:solidFill>
                  <a:srgbClr val="000000"/>
                </a:solidFill>
                <a:latin typeface="Arial Black"/>
                <a:ea typeface="DejaVu Sans"/>
              </a:rPr>
              <a:t> </a:t>
            </a:r>
            <a:r>
              <a:rPr b="0" lang="fr-FR" sz="3600" spc="-1" strike="noStrike">
                <a:solidFill>
                  <a:srgbClr val="000000"/>
                </a:solidFill>
                <a:latin typeface="Arial Black"/>
                <a:ea typeface="DejaVu Sans"/>
              </a:rPr>
              <a:t>à 18h30</a:t>
            </a:r>
            <a:endParaRPr b="0" lang="fr-FR" sz="36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fr-FR" sz="36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fr-FR" sz="3200" spc="-1" strike="noStrike">
                <a:solidFill>
                  <a:srgbClr val="ffffff"/>
                </a:solidFill>
                <a:latin typeface="Arial Black"/>
                <a:ea typeface="DejaVu Sans"/>
              </a:rPr>
              <a:t>Maison du Temps Libre </a:t>
            </a:r>
            <a:endParaRPr b="0" lang="fr-FR" sz="3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fr-FR" sz="3200" spc="-1" strike="noStrike">
                <a:solidFill>
                  <a:srgbClr val="ffffff"/>
                </a:solidFill>
                <a:latin typeface="Arial Black"/>
                <a:ea typeface="DejaVu Sans"/>
              </a:rPr>
              <a:t>Denguin</a:t>
            </a:r>
            <a:endParaRPr b="0" lang="fr-FR" sz="3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fr-FR" sz="3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fr-FR" sz="2800" spc="-1" strike="noStrike">
                <a:solidFill>
                  <a:srgbClr val="000000"/>
                </a:solidFill>
                <a:latin typeface="Arial Black"/>
                <a:ea typeface="DejaVu Sans"/>
              </a:rPr>
              <a:t>Rencontre</a:t>
            </a:r>
            <a:endParaRPr b="0" lang="fr-FR" sz="2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fr-FR" sz="2800" spc="-1" strike="noStrike">
                <a:solidFill>
                  <a:srgbClr val="000000"/>
                </a:solidFill>
                <a:latin typeface="Arial Black"/>
                <a:ea typeface="DejaVu Sans"/>
              </a:rPr>
              <a:t> </a:t>
            </a:r>
            <a:r>
              <a:rPr b="0" lang="fr-FR" sz="2800" spc="-1" strike="noStrike">
                <a:solidFill>
                  <a:srgbClr val="000000"/>
                </a:solidFill>
                <a:latin typeface="Arial Black"/>
                <a:ea typeface="DejaVu Sans"/>
              </a:rPr>
              <a:t>avec </a:t>
            </a:r>
            <a:endParaRPr b="0" lang="fr-FR" sz="2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fr-FR" sz="4000" spc="-1" strike="noStrike">
                <a:solidFill>
                  <a:srgbClr val="0d0d0d"/>
                </a:solidFill>
                <a:latin typeface="Bernard MT Condensed"/>
                <a:ea typeface="DejaVu Sans"/>
              </a:rPr>
              <a:t>DAVID HURY</a:t>
            </a:r>
            <a:endParaRPr b="0" lang="fr-FR" sz="40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fr-FR" sz="2800" spc="-1" strike="noStrike">
                <a:solidFill>
                  <a:srgbClr val="0d0d0d"/>
                </a:solidFill>
                <a:latin typeface="Calibri"/>
                <a:ea typeface="DejaVu Sans"/>
              </a:rPr>
              <a:t>Ecrivain</a:t>
            </a:r>
            <a:endParaRPr b="0" lang="fr-FR" sz="2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fr-FR" sz="2800" spc="-1" strike="noStrike">
              <a:latin typeface="Arial"/>
            </a:endParaRPr>
          </a:p>
        </p:txBody>
      </p:sp>
      <p:sp>
        <p:nvSpPr>
          <p:cNvPr id="40" name="CustomShape 4"/>
          <p:cNvSpPr/>
          <p:nvPr/>
        </p:nvSpPr>
        <p:spPr>
          <a:xfrm>
            <a:off x="214200" y="8139240"/>
            <a:ext cx="5910480" cy="943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ctr">
              <a:lnSpc>
                <a:spcPct val="100000"/>
              </a:lnSpc>
            </a:pPr>
            <a:r>
              <a:rPr b="1" lang="fr-FR" sz="2800" spc="-1" strike="noStrike">
                <a:solidFill>
                  <a:srgbClr val="000000"/>
                </a:solidFill>
                <a:latin typeface="Arial Black"/>
                <a:ea typeface="DejaVu Sans"/>
              </a:rPr>
              <a:t>Dans le cadre du salon du roman policier de Pau</a:t>
            </a:r>
            <a:endParaRPr b="0" lang="fr-FR" sz="2800" spc="-1" strike="noStrike">
              <a:latin typeface="Arial"/>
            </a:endParaRPr>
          </a:p>
        </p:txBody>
      </p:sp>
      <p:sp>
        <p:nvSpPr>
          <p:cNvPr id="41" name="CustomShape 5"/>
          <p:cNvSpPr/>
          <p:nvPr/>
        </p:nvSpPr>
        <p:spPr>
          <a:xfrm>
            <a:off x="4191120" y="456120"/>
            <a:ext cx="2591640" cy="364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fr-FR" sz="1800" spc="-1" strike="noStrike">
                <a:solidFill>
                  <a:srgbClr val="000000"/>
                </a:solidFill>
                <a:latin typeface="Calibri"/>
                <a:ea typeface="DejaVu Sans"/>
              </a:rPr>
              <a:t>Entrée libre et gratuite</a:t>
            </a:r>
            <a:endParaRPr b="0" lang="fr-FR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127</TotalTime>
  <Application>LibreOffice/7.0.3.1$Windows_X86_64 LibreOffice_project/d7547858d014d4cf69878db179d326fc3483e082</Application>
  <Words>45</Words>
  <Paragraphs>14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2016-09-10T15:02:42Z</dcterms:created>
  <dc:creator>Baudry Serge</dc:creator>
  <dc:description/>
  <dc:language>fr-FR</dc:language>
  <cp:lastModifiedBy/>
  <cp:lastPrinted>2018-09-15T09:31:34Z</cp:lastPrinted>
  <dcterms:modified xsi:type="dcterms:W3CDTF">2026-08-10T15:24:38Z</dcterms:modified>
  <cp:revision>22</cp:revision>
  <dc:subject/>
  <dc:title>Présentation PowerPoint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HiddenSlides">
    <vt:i4>0</vt:i4>
  </property>
  <property fmtid="{D5CDD505-2E9C-101B-9397-08002B2CF9AE}" pid="4" name="HyperlinksChanged">
    <vt:bool>0</vt:bool>
  </property>
  <property fmtid="{D5CDD505-2E9C-101B-9397-08002B2CF9AE}" pid="5" name="LinksUpToDate">
    <vt:bool>0</vt:bool>
  </property>
  <property fmtid="{D5CDD505-2E9C-101B-9397-08002B2CF9AE}" pid="6" name="MMClips">
    <vt:i4>0</vt:i4>
  </property>
  <property fmtid="{D5CDD505-2E9C-101B-9397-08002B2CF9AE}" pid="7" name="Notes">
    <vt:i4>0</vt:i4>
  </property>
  <property fmtid="{D5CDD505-2E9C-101B-9397-08002B2CF9AE}" pid="8" name="PresentationFormat">
    <vt:lpwstr>Format A4 (210 x 297 mm)</vt:lpwstr>
  </property>
  <property fmtid="{D5CDD505-2E9C-101B-9397-08002B2CF9AE}" pid="9" name="ScaleCrop">
    <vt:bool>0</vt:bool>
  </property>
  <property fmtid="{D5CDD505-2E9C-101B-9397-08002B2CF9AE}" pid="10" name="ShareDoc">
    <vt:bool>0</vt:bool>
  </property>
  <property fmtid="{D5CDD505-2E9C-101B-9397-08002B2CF9AE}" pid="11" name="Slides">
    <vt:i4>1</vt:i4>
  </property>
</Properties>
</file>