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7" d="100"/>
          <a:sy n="57" d="100"/>
        </p:scale>
        <p:origin x="6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USSIER Stephanie" userId="057b32c6-2f2d-47f7-9bf7-db60f7d93ec4" providerId="ADAL" clId="{201277BA-47B5-4A13-974F-5C367BD54F29}"/>
    <pc:docChg chg="undo custSel addSld modSld">
      <pc:chgData name="POUSSIER Stephanie" userId="057b32c6-2f2d-47f7-9bf7-db60f7d93ec4" providerId="ADAL" clId="{201277BA-47B5-4A13-974F-5C367BD54F29}" dt="2025-09-15T07:37:20.408" v="32" actId="14100"/>
      <pc:docMkLst>
        <pc:docMk/>
      </pc:docMkLst>
      <pc:sldChg chg="addSp delSp modSp mod setBg">
        <pc:chgData name="POUSSIER Stephanie" userId="057b32c6-2f2d-47f7-9bf7-db60f7d93ec4" providerId="ADAL" clId="{201277BA-47B5-4A13-974F-5C367BD54F29}" dt="2025-09-15T07:34:04.883" v="3" actId="26606"/>
        <pc:sldMkLst>
          <pc:docMk/>
          <pc:sldMk cId="926823113" sldId="256"/>
        </pc:sldMkLst>
        <pc:spChg chg="del">
          <ac:chgData name="POUSSIER Stephanie" userId="057b32c6-2f2d-47f7-9bf7-db60f7d93ec4" providerId="ADAL" clId="{201277BA-47B5-4A13-974F-5C367BD54F29}" dt="2025-09-15T07:33:59.938" v="2" actId="478"/>
          <ac:spMkLst>
            <pc:docMk/>
            <pc:sldMk cId="926823113" sldId="256"/>
            <ac:spMk id="2" creationId="{F3904B15-DE69-7A1A-05F8-0143AB441545}"/>
          </ac:spMkLst>
        </pc:spChg>
        <pc:spChg chg="del">
          <ac:chgData name="POUSSIER Stephanie" userId="057b32c6-2f2d-47f7-9bf7-db60f7d93ec4" providerId="ADAL" clId="{201277BA-47B5-4A13-974F-5C367BD54F29}" dt="2025-09-15T07:33:56.718" v="1" actId="478"/>
          <ac:spMkLst>
            <pc:docMk/>
            <pc:sldMk cId="926823113" sldId="256"/>
            <ac:spMk id="3" creationId="{99E34E5A-1D24-FBD4-4F56-527932449A92}"/>
          </ac:spMkLst>
        </pc:spChg>
        <pc:spChg chg="add">
          <ac:chgData name="POUSSIER Stephanie" userId="057b32c6-2f2d-47f7-9bf7-db60f7d93ec4" providerId="ADAL" clId="{201277BA-47B5-4A13-974F-5C367BD54F29}" dt="2025-09-15T07:34:04.883" v="3" actId="26606"/>
          <ac:spMkLst>
            <pc:docMk/>
            <pc:sldMk cId="926823113" sldId="256"/>
            <ac:spMk id="10" creationId="{42A4FC2C-047E-45A5-965D-8E1E3BF09BC6}"/>
          </ac:spMkLst>
        </pc:spChg>
        <pc:picChg chg="add mod">
          <ac:chgData name="POUSSIER Stephanie" userId="057b32c6-2f2d-47f7-9bf7-db60f7d93ec4" providerId="ADAL" clId="{201277BA-47B5-4A13-974F-5C367BD54F29}" dt="2025-09-15T07:34:04.883" v="3" actId="26606"/>
          <ac:picMkLst>
            <pc:docMk/>
            <pc:sldMk cId="926823113" sldId="256"/>
            <ac:picMk id="5" creationId="{A9716CF8-4730-7450-9FCD-4AEDB1495F4C}"/>
          </ac:picMkLst>
        </pc:picChg>
      </pc:sldChg>
      <pc:sldChg chg="addSp delSp modSp new mod setBg">
        <pc:chgData name="POUSSIER Stephanie" userId="057b32c6-2f2d-47f7-9bf7-db60f7d93ec4" providerId="ADAL" clId="{201277BA-47B5-4A13-974F-5C367BD54F29}" dt="2025-09-15T07:35:33.436" v="20" actId="1035"/>
        <pc:sldMkLst>
          <pc:docMk/>
          <pc:sldMk cId="193063705" sldId="257"/>
        </pc:sldMkLst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2" creationId="{D5028555-F284-892A-D804-30A4A3B57D15}"/>
          </ac:spMkLst>
        </pc:spChg>
        <pc:spChg chg="del">
          <ac:chgData name="POUSSIER Stephanie" userId="057b32c6-2f2d-47f7-9bf7-db60f7d93ec4" providerId="ADAL" clId="{201277BA-47B5-4A13-974F-5C367BD54F29}" dt="2025-09-15T07:34:44.901" v="5" actId="22"/>
          <ac:spMkLst>
            <pc:docMk/>
            <pc:sldMk cId="193063705" sldId="257"/>
            <ac:spMk id="3" creationId="{BCEFBC92-EE76-80E0-D7ED-374A3BEE2033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9" creationId="{8EEFA797-D3BA-B9AA-6953-43E4301FE2AE}"/>
          </ac:spMkLst>
        </pc:spChg>
        <pc:spChg chg="add del">
          <ac:chgData name="POUSSIER Stephanie" userId="057b32c6-2f2d-47f7-9bf7-db60f7d93ec4" providerId="ADAL" clId="{201277BA-47B5-4A13-974F-5C367BD54F29}" dt="2025-09-15T07:35:02.579" v="9" actId="26606"/>
          <ac:spMkLst>
            <pc:docMk/>
            <pc:sldMk cId="193063705" sldId="257"/>
            <ac:spMk id="10" creationId="{42A4FC2C-047E-45A5-965D-8E1E3BF09BC6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12" creationId="{DBC6133C-0615-4CE4-9132-37E609A9BDFA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13" creationId="{D5028555-F284-892A-D804-30A4A3B57D15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14" creationId="{169CC832-2974-4E8D-90ED-3E2941BA7336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16" creationId="{55222F96-971A-4F90-B841-6BAB416C7AC1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18" creationId="{08980754-6F4B-43C9-B9BE-127B6BED6586}"/>
          </ac:spMkLst>
        </pc:spChg>
        <pc:spChg chg="add del">
          <ac:chgData name="POUSSIER Stephanie" userId="057b32c6-2f2d-47f7-9bf7-db60f7d93ec4" providerId="ADAL" clId="{201277BA-47B5-4A13-974F-5C367BD54F29}" dt="2025-09-15T07:35:11.221" v="11" actId="26606"/>
          <ac:spMkLst>
            <pc:docMk/>
            <pc:sldMk cId="193063705" sldId="257"/>
            <ac:spMk id="20" creationId="{2C1BBA94-3F40-40AA-8BB9-E69E25E537C1}"/>
          </ac:spMkLst>
        </pc:spChg>
        <pc:picChg chg="add mod ord">
          <ac:chgData name="POUSSIER Stephanie" userId="057b32c6-2f2d-47f7-9bf7-db60f7d93ec4" providerId="ADAL" clId="{201277BA-47B5-4A13-974F-5C367BD54F29}" dt="2025-09-15T07:35:33.436" v="20" actId="1035"/>
          <ac:picMkLst>
            <pc:docMk/>
            <pc:sldMk cId="193063705" sldId="257"/>
            <ac:picMk id="5" creationId="{0C12A1E3-D556-A994-A428-5DB0B158E296}"/>
          </ac:picMkLst>
        </pc:picChg>
      </pc:sldChg>
      <pc:sldChg chg="addSp delSp modSp new mod">
        <pc:chgData name="POUSSIER Stephanie" userId="057b32c6-2f2d-47f7-9bf7-db60f7d93ec4" providerId="ADAL" clId="{201277BA-47B5-4A13-974F-5C367BD54F29}" dt="2025-09-15T07:36:30.220" v="26" actId="14100"/>
        <pc:sldMkLst>
          <pc:docMk/>
          <pc:sldMk cId="884095766" sldId="258"/>
        </pc:sldMkLst>
        <pc:spChg chg="del">
          <ac:chgData name="POUSSIER Stephanie" userId="057b32c6-2f2d-47f7-9bf7-db60f7d93ec4" providerId="ADAL" clId="{201277BA-47B5-4A13-974F-5C367BD54F29}" dt="2025-09-15T07:36:19.203" v="23" actId="478"/>
          <ac:spMkLst>
            <pc:docMk/>
            <pc:sldMk cId="884095766" sldId="258"/>
            <ac:spMk id="2" creationId="{233C079B-397E-025B-D2AE-5E9BA6A14FD7}"/>
          </ac:spMkLst>
        </pc:spChg>
        <pc:spChg chg="del">
          <ac:chgData name="POUSSIER Stephanie" userId="057b32c6-2f2d-47f7-9bf7-db60f7d93ec4" providerId="ADAL" clId="{201277BA-47B5-4A13-974F-5C367BD54F29}" dt="2025-09-15T07:36:15.188" v="22" actId="478"/>
          <ac:spMkLst>
            <pc:docMk/>
            <pc:sldMk cId="884095766" sldId="258"/>
            <ac:spMk id="3" creationId="{E52D4CC8-D0B6-5753-0416-6A63898BD81C}"/>
          </ac:spMkLst>
        </pc:spChg>
        <pc:picChg chg="add mod">
          <ac:chgData name="POUSSIER Stephanie" userId="057b32c6-2f2d-47f7-9bf7-db60f7d93ec4" providerId="ADAL" clId="{201277BA-47B5-4A13-974F-5C367BD54F29}" dt="2025-09-15T07:36:30.220" v="26" actId="14100"/>
          <ac:picMkLst>
            <pc:docMk/>
            <pc:sldMk cId="884095766" sldId="258"/>
            <ac:picMk id="5" creationId="{A89DE9C0-E029-A7C5-2A3E-76F829D58CD6}"/>
          </ac:picMkLst>
        </pc:picChg>
      </pc:sldChg>
      <pc:sldChg chg="addSp delSp modSp new mod">
        <pc:chgData name="POUSSIER Stephanie" userId="057b32c6-2f2d-47f7-9bf7-db60f7d93ec4" providerId="ADAL" clId="{201277BA-47B5-4A13-974F-5C367BD54F29}" dt="2025-09-15T07:37:20.408" v="32" actId="14100"/>
        <pc:sldMkLst>
          <pc:docMk/>
          <pc:sldMk cId="3504296588" sldId="259"/>
        </pc:sldMkLst>
        <pc:spChg chg="del">
          <ac:chgData name="POUSSIER Stephanie" userId="057b32c6-2f2d-47f7-9bf7-db60f7d93ec4" providerId="ADAL" clId="{201277BA-47B5-4A13-974F-5C367BD54F29}" dt="2025-09-15T07:37:10.900" v="29" actId="478"/>
          <ac:spMkLst>
            <pc:docMk/>
            <pc:sldMk cId="3504296588" sldId="259"/>
            <ac:spMk id="2" creationId="{23EC645E-8DA5-2503-5743-985EF4D930EF}"/>
          </ac:spMkLst>
        </pc:spChg>
        <pc:spChg chg="del">
          <ac:chgData name="POUSSIER Stephanie" userId="057b32c6-2f2d-47f7-9bf7-db60f7d93ec4" providerId="ADAL" clId="{201277BA-47B5-4A13-974F-5C367BD54F29}" dt="2025-09-15T07:37:13.081" v="30" actId="478"/>
          <ac:spMkLst>
            <pc:docMk/>
            <pc:sldMk cId="3504296588" sldId="259"/>
            <ac:spMk id="3" creationId="{1CC61AA8-80BB-9655-1981-DB3471A802B0}"/>
          </ac:spMkLst>
        </pc:spChg>
        <pc:picChg chg="add mod">
          <ac:chgData name="POUSSIER Stephanie" userId="057b32c6-2f2d-47f7-9bf7-db60f7d93ec4" providerId="ADAL" clId="{201277BA-47B5-4A13-974F-5C367BD54F29}" dt="2025-09-15T07:37:20.408" v="32" actId="14100"/>
          <ac:picMkLst>
            <pc:docMk/>
            <pc:sldMk cId="3504296588" sldId="259"/>
            <ac:picMk id="5" creationId="{64EC0D17-9C0C-5049-DECE-FB340DC1FA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C5AD9C-ADA8-BF9F-49E2-D6A6E6B31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3A7417-93DB-2216-C3B3-B8B23D7D0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CA1D10-C117-09F1-887A-32EC061A3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F185ED-A5CE-5DC0-D90C-92747BFF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72A702-AC8E-1FFC-026E-57C03B72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45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5D7444-AD97-01B9-85D1-8B884D7B8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CEFF81-3325-B09B-F94A-02F1B9B0B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3D11A8-BE9F-7F4B-38EA-138647C6A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5698E0-3995-3DAB-8D4E-2DA36EB72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80E0A6-EE7F-FDAD-A3C9-B474F5DB8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6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E3A3A85-2E32-1D33-4FFA-C23E45EE8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3E2DD9-CE51-22FB-419C-A27914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9C986B-2A0F-2DF2-C0D3-A85FD0C77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2295D0-C240-5C60-CF43-CDB99E04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70C949-342F-D5CE-8C7A-754A410B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336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F70300-A26B-06AF-565A-B919F5400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1067F2-97AD-124F-D343-63BEAEEA9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20753-8F91-1843-8B09-EA35132F0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6987FF-0EE1-D854-4834-59E3B36B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F0192D-728B-6DB4-A789-82E15E7D1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9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1F2A8-69C7-9E5F-332B-E894CF6F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1E824E-0245-E6EA-5342-0BEAD3D65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C8A761-A748-7403-D704-10275B11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0265A-E887-2A26-E6C7-CF6B47141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CB95C4-93AA-535E-AB52-137D8E3C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32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BA8913-07E0-48E0-C429-DC615DBB6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CD7325-7190-DEA9-772B-890D03ECF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43CC57-E29F-C0AA-0920-D5BC83771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C18ABF4-6EF5-F7FE-A33E-251BC2BA3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E8983F-00C9-F4FE-968E-5AD1B59B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024A14-EB39-D22B-A1D0-CEC0CE6B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140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CC6494-1F42-54A3-36C7-EBDE389B9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CCB423-40E3-8A54-8193-D65A7518C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283B74-E8F0-BF45-D93A-AA438949E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C1706D-B620-456F-7889-F4938FC13F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7FB45E-6DEB-74A7-C228-F85805573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7F1EBE-CD2C-3DE4-23D2-F1D376A8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83F593-AC78-59A9-18C7-25E0EA18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C902BB-9EDD-25D6-C939-FF21E84ED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472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089084-CA25-D6F6-5447-84852C613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609CF9-04D6-9D0D-2685-2A7080D0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95CB88-58C9-48D6-BF69-136FC657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A72ED3-7B21-73EB-A857-30FFD783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44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F52DD7C-69E0-01FA-0C97-09D74E53E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2F2666-879D-358A-3D1C-C3CCEA7E0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843324B-B78D-5107-AE00-7FBA33597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58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0C5EC1-1481-8A7C-F008-247A5DD43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099166-EA5B-2EE7-B114-B3C91B91F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3A19D0-B9E6-097F-04DD-406BCFA14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1D3696-210F-7F8A-3524-C2FB2E84E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A38EEE-579F-043B-CEB6-17703D1B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118F68-88ED-000D-8C4F-ABB537A10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56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2F1CF8-26FB-1EC1-EC3D-E3929478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06CE9B5-8E29-7D0B-F048-DA1047A683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0E616E-B76F-AE6B-5EC0-3AD6EAED7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A9CF41-3BE1-EE8D-1479-63424E412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6D1E0E-2E37-003E-CA4C-5962B355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B9FD2E-07F3-81F4-E47E-59788841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15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0691C4E-6540-C047-72F4-B5F1A7D62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22FA23-80C8-CCAE-C91E-08AD39E38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B93368-40D1-5077-94AB-17720267FE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5D619A-9DAB-4C07-84C5-5A5AD401BB03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3AEC69-39E0-F4EF-F0CB-252A5559C2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DC1352-627A-E188-2B3D-F1E80F5A3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A999A-43B3-4B5A-9D17-5B1FF7D7222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324CC9-EC27-CAF4-7C51-25995AA7226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1962" y="66421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78D7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  <p:extLst>
      <p:ext uri="{BB962C8B-B14F-4D97-AF65-F5344CB8AC3E}">
        <p14:creationId xmlns:p14="http://schemas.microsoft.com/office/powerpoint/2010/main" val="401513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9716CF8-4730-7450-9FCD-4AEDB1495F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9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2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28555-F284-892A-D804-30A4A3B57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C12A1E3-D556-A994-A428-5DB0B158E2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666" y="133816"/>
            <a:ext cx="10880485" cy="6563452"/>
          </a:xfrm>
        </p:spPr>
      </p:pic>
    </p:spTree>
    <p:extLst>
      <p:ext uri="{BB962C8B-B14F-4D97-AF65-F5344CB8AC3E}">
        <p14:creationId xmlns:p14="http://schemas.microsoft.com/office/powerpoint/2010/main" val="19306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89DE9C0-E029-A7C5-2A3E-76F829D58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31" y="178389"/>
            <a:ext cx="10975003" cy="618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095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4EC0D17-9C0C-5049-DECE-FB340DC1F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758" y="149813"/>
            <a:ext cx="11057939" cy="636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2965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e0428da-ac0f-4a84-a429-a80e20cb35de}" enabled="1" method="Standard" siteId="{80c03608-5f64-40bb-9c70-9394abe601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POUSSIER Stephanie</dc:creator>
  <cp:lastModifiedBy>POUSSIER Stephanie</cp:lastModifiedBy>
  <cp:revision>1</cp:revision>
  <dcterms:created xsi:type="dcterms:W3CDTF">2025-09-15T07:31:41Z</dcterms:created>
  <dcterms:modified xsi:type="dcterms:W3CDTF">2025-09-15T07:37:21Z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Thème Office:8</vt:lpwstr>
  </property>
  <property fmtid="{D5CDD505-2E9C-101B-9397-08002B2CF9AE}" pid="3" name="ClassificationContentMarkingFooterText">
    <vt:lpwstr>C1 - Interne</vt:lpwstr>
  </property>
</Properties>
</file>