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24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DE3BBE-9D57-2B1B-717C-E7E0AFCC479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439F36CE-06B3-1E76-4A88-91A2EE3EB5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A6CF7EC-6F8A-F9E8-EA3B-1104E19727C5}"/>
              </a:ext>
            </a:extLst>
          </p:cNvPr>
          <p:cNvSpPr>
            <a:spLocks noGrp="1"/>
          </p:cNvSpPr>
          <p:nvPr>
            <p:ph type="dt" sz="half" idx="10"/>
          </p:nvPr>
        </p:nvSpPr>
        <p:spPr/>
        <p:txBody>
          <a:bodyPr/>
          <a:lstStyle/>
          <a:p>
            <a:fld id="{614EB867-A4B3-490D-9955-3F3E8ED42E68}" type="datetimeFigureOut">
              <a:rPr lang="fr-FR" smtClean="0"/>
              <a:t>04/12/25</a:t>
            </a:fld>
            <a:endParaRPr lang="fr-FR"/>
          </a:p>
        </p:txBody>
      </p:sp>
      <p:sp>
        <p:nvSpPr>
          <p:cNvPr id="5" name="Espace réservé du pied de page 4">
            <a:extLst>
              <a:ext uri="{FF2B5EF4-FFF2-40B4-BE49-F238E27FC236}">
                <a16:creationId xmlns:a16="http://schemas.microsoft.com/office/drawing/2014/main" id="{90E68117-66F2-D752-C852-036496FFCC5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7DFF985-9E5B-C561-147E-18BAED68EA4C}"/>
              </a:ext>
            </a:extLst>
          </p:cNvPr>
          <p:cNvSpPr>
            <a:spLocks noGrp="1"/>
          </p:cNvSpPr>
          <p:nvPr>
            <p:ph type="sldNum" sz="quarter" idx="12"/>
          </p:nvPr>
        </p:nvSpPr>
        <p:spPr/>
        <p:txBody>
          <a:bodyPr/>
          <a:lstStyle/>
          <a:p>
            <a:fld id="{A86280C7-113D-4622-949D-50F5A7D81B05}" type="slidenum">
              <a:rPr lang="fr-FR" smtClean="0"/>
              <a:t>‹N°›</a:t>
            </a:fld>
            <a:endParaRPr lang="fr-FR"/>
          </a:p>
        </p:txBody>
      </p:sp>
    </p:spTree>
    <p:extLst>
      <p:ext uri="{BB962C8B-B14F-4D97-AF65-F5344CB8AC3E}">
        <p14:creationId xmlns:p14="http://schemas.microsoft.com/office/powerpoint/2010/main" val="4198086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AEA7A3-0756-4CF1-DC0F-45FA5804360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DFFD9FD5-FC19-0560-467E-A390C90DEC6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F4EFAD-1E94-1B0D-B3EA-F596B8F9AB2C}"/>
              </a:ext>
            </a:extLst>
          </p:cNvPr>
          <p:cNvSpPr>
            <a:spLocks noGrp="1"/>
          </p:cNvSpPr>
          <p:nvPr>
            <p:ph type="dt" sz="half" idx="10"/>
          </p:nvPr>
        </p:nvSpPr>
        <p:spPr/>
        <p:txBody>
          <a:bodyPr/>
          <a:lstStyle/>
          <a:p>
            <a:fld id="{614EB867-A4B3-490D-9955-3F3E8ED42E68}" type="datetimeFigureOut">
              <a:rPr lang="fr-FR" smtClean="0"/>
              <a:t>04/12/25</a:t>
            </a:fld>
            <a:endParaRPr lang="fr-FR"/>
          </a:p>
        </p:txBody>
      </p:sp>
      <p:sp>
        <p:nvSpPr>
          <p:cNvPr id="5" name="Espace réservé du pied de page 4">
            <a:extLst>
              <a:ext uri="{FF2B5EF4-FFF2-40B4-BE49-F238E27FC236}">
                <a16:creationId xmlns:a16="http://schemas.microsoft.com/office/drawing/2014/main" id="{76A22A27-2015-6DAD-C723-FF5A5DECFF9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00763B3-DFF0-AC93-FE79-073CB14B116C}"/>
              </a:ext>
            </a:extLst>
          </p:cNvPr>
          <p:cNvSpPr>
            <a:spLocks noGrp="1"/>
          </p:cNvSpPr>
          <p:nvPr>
            <p:ph type="sldNum" sz="quarter" idx="12"/>
          </p:nvPr>
        </p:nvSpPr>
        <p:spPr/>
        <p:txBody>
          <a:bodyPr/>
          <a:lstStyle/>
          <a:p>
            <a:fld id="{A86280C7-113D-4622-949D-50F5A7D81B05}" type="slidenum">
              <a:rPr lang="fr-FR" smtClean="0"/>
              <a:t>‹N°›</a:t>
            </a:fld>
            <a:endParaRPr lang="fr-FR"/>
          </a:p>
        </p:txBody>
      </p:sp>
    </p:spTree>
    <p:extLst>
      <p:ext uri="{BB962C8B-B14F-4D97-AF65-F5344CB8AC3E}">
        <p14:creationId xmlns:p14="http://schemas.microsoft.com/office/powerpoint/2010/main" val="3155745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A50AEB2-A241-E622-50C5-D0DF1EB3A751}"/>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155A6BB9-1829-C9F6-A616-6D361C19189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27C98EC-4595-2158-EB90-6FF061A94D3A}"/>
              </a:ext>
            </a:extLst>
          </p:cNvPr>
          <p:cNvSpPr>
            <a:spLocks noGrp="1"/>
          </p:cNvSpPr>
          <p:nvPr>
            <p:ph type="dt" sz="half" idx="10"/>
          </p:nvPr>
        </p:nvSpPr>
        <p:spPr/>
        <p:txBody>
          <a:bodyPr/>
          <a:lstStyle/>
          <a:p>
            <a:fld id="{614EB867-A4B3-490D-9955-3F3E8ED42E68}" type="datetimeFigureOut">
              <a:rPr lang="fr-FR" smtClean="0"/>
              <a:t>04/12/25</a:t>
            </a:fld>
            <a:endParaRPr lang="fr-FR"/>
          </a:p>
        </p:txBody>
      </p:sp>
      <p:sp>
        <p:nvSpPr>
          <p:cNvPr id="5" name="Espace réservé du pied de page 4">
            <a:extLst>
              <a:ext uri="{FF2B5EF4-FFF2-40B4-BE49-F238E27FC236}">
                <a16:creationId xmlns:a16="http://schemas.microsoft.com/office/drawing/2014/main" id="{A86168D6-A4E6-3E5A-393D-B40697B2719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4000D1B-92F8-1ED8-23C7-54D9042C1212}"/>
              </a:ext>
            </a:extLst>
          </p:cNvPr>
          <p:cNvSpPr>
            <a:spLocks noGrp="1"/>
          </p:cNvSpPr>
          <p:nvPr>
            <p:ph type="sldNum" sz="quarter" idx="12"/>
          </p:nvPr>
        </p:nvSpPr>
        <p:spPr/>
        <p:txBody>
          <a:bodyPr/>
          <a:lstStyle/>
          <a:p>
            <a:fld id="{A86280C7-113D-4622-949D-50F5A7D81B05}" type="slidenum">
              <a:rPr lang="fr-FR" smtClean="0"/>
              <a:t>‹N°›</a:t>
            </a:fld>
            <a:endParaRPr lang="fr-FR"/>
          </a:p>
        </p:txBody>
      </p:sp>
    </p:spTree>
    <p:extLst>
      <p:ext uri="{BB962C8B-B14F-4D97-AF65-F5344CB8AC3E}">
        <p14:creationId xmlns:p14="http://schemas.microsoft.com/office/powerpoint/2010/main" val="2971103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CDF9BE-C8F5-F6ED-6CB0-2E7BED9C05E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86BBB39-3604-3783-3803-8B9788C81D1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E898511-0895-586C-9F33-47E177D29BDB}"/>
              </a:ext>
            </a:extLst>
          </p:cNvPr>
          <p:cNvSpPr>
            <a:spLocks noGrp="1"/>
          </p:cNvSpPr>
          <p:nvPr>
            <p:ph type="dt" sz="half" idx="10"/>
          </p:nvPr>
        </p:nvSpPr>
        <p:spPr/>
        <p:txBody>
          <a:bodyPr/>
          <a:lstStyle/>
          <a:p>
            <a:fld id="{614EB867-A4B3-490D-9955-3F3E8ED42E68}" type="datetimeFigureOut">
              <a:rPr lang="fr-FR" smtClean="0"/>
              <a:t>04/12/25</a:t>
            </a:fld>
            <a:endParaRPr lang="fr-FR"/>
          </a:p>
        </p:txBody>
      </p:sp>
      <p:sp>
        <p:nvSpPr>
          <p:cNvPr id="5" name="Espace réservé du pied de page 4">
            <a:extLst>
              <a:ext uri="{FF2B5EF4-FFF2-40B4-BE49-F238E27FC236}">
                <a16:creationId xmlns:a16="http://schemas.microsoft.com/office/drawing/2014/main" id="{5AEE9620-E85F-FA85-35AE-EA099BD6260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371E4A4-C20C-DA30-DEB9-D9E938E0A873}"/>
              </a:ext>
            </a:extLst>
          </p:cNvPr>
          <p:cNvSpPr>
            <a:spLocks noGrp="1"/>
          </p:cNvSpPr>
          <p:nvPr>
            <p:ph type="sldNum" sz="quarter" idx="12"/>
          </p:nvPr>
        </p:nvSpPr>
        <p:spPr/>
        <p:txBody>
          <a:bodyPr/>
          <a:lstStyle/>
          <a:p>
            <a:fld id="{A86280C7-113D-4622-949D-50F5A7D81B05}" type="slidenum">
              <a:rPr lang="fr-FR" smtClean="0"/>
              <a:t>‹N°›</a:t>
            </a:fld>
            <a:endParaRPr lang="fr-FR"/>
          </a:p>
        </p:txBody>
      </p:sp>
    </p:spTree>
    <p:extLst>
      <p:ext uri="{BB962C8B-B14F-4D97-AF65-F5344CB8AC3E}">
        <p14:creationId xmlns:p14="http://schemas.microsoft.com/office/powerpoint/2010/main" val="4238524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14F6F1-02CA-4F9F-82F6-8C4ADA945FEA}"/>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170B2AD6-ECBA-60FB-8CCE-0B2DE957EB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74565F6-F98C-8AD7-2D9D-1A9581B4D423}"/>
              </a:ext>
            </a:extLst>
          </p:cNvPr>
          <p:cNvSpPr>
            <a:spLocks noGrp="1"/>
          </p:cNvSpPr>
          <p:nvPr>
            <p:ph type="dt" sz="half" idx="10"/>
          </p:nvPr>
        </p:nvSpPr>
        <p:spPr/>
        <p:txBody>
          <a:bodyPr/>
          <a:lstStyle/>
          <a:p>
            <a:fld id="{614EB867-A4B3-490D-9955-3F3E8ED42E68}" type="datetimeFigureOut">
              <a:rPr lang="fr-FR" smtClean="0"/>
              <a:t>04/12/25</a:t>
            </a:fld>
            <a:endParaRPr lang="fr-FR"/>
          </a:p>
        </p:txBody>
      </p:sp>
      <p:sp>
        <p:nvSpPr>
          <p:cNvPr id="5" name="Espace réservé du pied de page 4">
            <a:extLst>
              <a:ext uri="{FF2B5EF4-FFF2-40B4-BE49-F238E27FC236}">
                <a16:creationId xmlns:a16="http://schemas.microsoft.com/office/drawing/2014/main" id="{E2A09135-C3A6-5F7B-D6BC-8EBA6275666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0C6F2AE-37FD-AA32-ED70-A8146EF36FE5}"/>
              </a:ext>
            </a:extLst>
          </p:cNvPr>
          <p:cNvSpPr>
            <a:spLocks noGrp="1"/>
          </p:cNvSpPr>
          <p:nvPr>
            <p:ph type="sldNum" sz="quarter" idx="12"/>
          </p:nvPr>
        </p:nvSpPr>
        <p:spPr/>
        <p:txBody>
          <a:bodyPr/>
          <a:lstStyle/>
          <a:p>
            <a:fld id="{A86280C7-113D-4622-949D-50F5A7D81B05}" type="slidenum">
              <a:rPr lang="fr-FR" smtClean="0"/>
              <a:t>‹N°›</a:t>
            </a:fld>
            <a:endParaRPr lang="fr-FR"/>
          </a:p>
        </p:txBody>
      </p:sp>
    </p:spTree>
    <p:extLst>
      <p:ext uri="{BB962C8B-B14F-4D97-AF65-F5344CB8AC3E}">
        <p14:creationId xmlns:p14="http://schemas.microsoft.com/office/powerpoint/2010/main" val="3551008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C8E7B8-56C0-8239-B347-3528D73715E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9F79304-4E1D-B0A2-F905-014738AAE05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147670BC-FA14-D763-8BF7-57B29B1DF4ED}"/>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E5F219A6-9ECA-62EC-A4C9-38F04B224369}"/>
              </a:ext>
            </a:extLst>
          </p:cNvPr>
          <p:cNvSpPr>
            <a:spLocks noGrp="1"/>
          </p:cNvSpPr>
          <p:nvPr>
            <p:ph type="dt" sz="half" idx="10"/>
          </p:nvPr>
        </p:nvSpPr>
        <p:spPr/>
        <p:txBody>
          <a:bodyPr/>
          <a:lstStyle/>
          <a:p>
            <a:fld id="{614EB867-A4B3-490D-9955-3F3E8ED42E68}" type="datetimeFigureOut">
              <a:rPr lang="fr-FR" smtClean="0"/>
              <a:t>04/12/25</a:t>
            </a:fld>
            <a:endParaRPr lang="fr-FR"/>
          </a:p>
        </p:txBody>
      </p:sp>
      <p:sp>
        <p:nvSpPr>
          <p:cNvPr id="6" name="Espace réservé du pied de page 5">
            <a:extLst>
              <a:ext uri="{FF2B5EF4-FFF2-40B4-BE49-F238E27FC236}">
                <a16:creationId xmlns:a16="http://schemas.microsoft.com/office/drawing/2014/main" id="{BEAF720F-C504-F875-8ABA-A92DDD3B7F0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A462151-A4BF-BC6F-F181-6AC446CA0C7A}"/>
              </a:ext>
            </a:extLst>
          </p:cNvPr>
          <p:cNvSpPr>
            <a:spLocks noGrp="1"/>
          </p:cNvSpPr>
          <p:nvPr>
            <p:ph type="sldNum" sz="quarter" idx="12"/>
          </p:nvPr>
        </p:nvSpPr>
        <p:spPr/>
        <p:txBody>
          <a:bodyPr/>
          <a:lstStyle/>
          <a:p>
            <a:fld id="{A86280C7-113D-4622-949D-50F5A7D81B05}" type="slidenum">
              <a:rPr lang="fr-FR" smtClean="0"/>
              <a:t>‹N°›</a:t>
            </a:fld>
            <a:endParaRPr lang="fr-FR"/>
          </a:p>
        </p:txBody>
      </p:sp>
    </p:spTree>
    <p:extLst>
      <p:ext uri="{BB962C8B-B14F-4D97-AF65-F5344CB8AC3E}">
        <p14:creationId xmlns:p14="http://schemas.microsoft.com/office/powerpoint/2010/main" val="2055033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83E177-FFF9-BDEF-30CD-CC0BAC840DAE}"/>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E2937566-2709-6730-DD3D-536F914876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ABC10C2-48AE-C680-C040-87D181E7991E}"/>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8961CD0-EB4F-328E-4488-7A85AB97E2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4E2F91C-F8BD-596F-C191-4FF225D5A32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EDDA6248-CA1D-3023-50AE-F9B66F06AC91}"/>
              </a:ext>
            </a:extLst>
          </p:cNvPr>
          <p:cNvSpPr>
            <a:spLocks noGrp="1"/>
          </p:cNvSpPr>
          <p:nvPr>
            <p:ph type="dt" sz="half" idx="10"/>
          </p:nvPr>
        </p:nvSpPr>
        <p:spPr/>
        <p:txBody>
          <a:bodyPr/>
          <a:lstStyle/>
          <a:p>
            <a:fld id="{614EB867-A4B3-490D-9955-3F3E8ED42E68}" type="datetimeFigureOut">
              <a:rPr lang="fr-FR" smtClean="0"/>
              <a:t>04/12/25</a:t>
            </a:fld>
            <a:endParaRPr lang="fr-FR"/>
          </a:p>
        </p:txBody>
      </p:sp>
      <p:sp>
        <p:nvSpPr>
          <p:cNvPr id="8" name="Espace réservé du pied de page 7">
            <a:extLst>
              <a:ext uri="{FF2B5EF4-FFF2-40B4-BE49-F238E27FC236}">
                <a16:creationId xmlns:a16="http://schemas.microsoft.com/office/drawing/2014/main" id="{4DB0D19F-0B0C-E730-3E5A-F1922595A63F}"/>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7219825-83B8-A96D-B69D-0147265C83CF}"/>
              </a:ext>
            </a:extLst>
          </p:cNvPr>
          <p:cNvSpPr>
            <a:spLocks noGrp="1"/>
          </p:cNvSpPr>
          <p:nvPr>
            <p:ph type="sldNum" sz="quarter" idx="12"/>
          </p:nvPr>
        </p:nvSpPr>
        <p:spPr/>
        <p:txBody>
          <a:bodyPr/>
          <a:lstStyle/>
          <a:p>
            <a:fld id="{A86280C7-113D-4622-949D-50F5A7D81B05}" type="slidenum">
              <a:rPr lang="fr-FR" smtClean="0"/>
              <a:t>‹N°›</a:t>
            </a:fld>
            <a:endParaRPr lang="fr-FR"/>
          </a:p>
        </p:txBody>
      </p:sp>
    </p:spTree>
    <p:extLst>
      <p:ext uri="{BB962C8B-B14F-4D97-AF65-F5344CB8AC3E}">
        <p14:creationId xmlns:p14="http://schemas.microsoft.com/office/powerpoint/2010/main" val="1103793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C3861D-1859-4F96-BF9D-FEE8BF56ED8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3A025D06-2A0B-8628-F7FE-3E29D1ACACAE}"/>
              </a:ext>
            </a:extLst>
          </p:cNvPr>
          <p:cNvSpPr>
            <a:spLocks noGrp="1"/>
          </p:cNvSpPr>
          <p:nvPr>
            <p:ph type="dt" sz="half" idx="10"/>
          </p:nvPr>
        </p:nvSpPr>
        <p:spPr/>
        <p:txBody>
          <a:bodyPr/>
          <a:lstStyle/>
          <a:p>
            <a:fld id="{614EB867-A4B3-490D-9955-3F3E8ED42E68}" type="datetimeFigureOut">
              <a:rPr lang="fr-FR" smtClean="0"/>
              <a:t>04/12/25</a:t>
            </a:fld>
            <a:endParaRPr lang="fr-FR"/>
          </a:p>
        </p:txBody>
      </p:sp>
      <p:sp>
        <p:nvSpPr>
          <p:cNvPr id="4" name="Espace réservé du pied de page 3">
            <a:extLst>
              <a:ext uri="{FF2B5EF4-FFF2-40B4-BE49-F238E27FC236}">
                <a16:creationId xmlns:a16="http://schemas.microsoft.com/office/drawing/2014/main" id="{5B8FC1C7-834B-F406-A347-BBC61D1AD405}"/>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A44E177-42EB-4266-9670-0757AC18AC58}"/>
              </a:ext>
            </a:extLst>
          </p:cNvPr>
          <p:cNvSpPr>
            <a:spLocks noGrp="1"/>
          </p:cNvSpPr>
          <p:nvPr>
            <p:ph type="sldNum" sz="quarter" idx="12"/>
          </p:nvPr>
        </p:nvSpPr>
        <p:spPr/>
        <p:txBody>
          <a:bodyPr/>
          <a:lstStyle/>
          <a:p>
            <a:fld id="{A86280C7-113D-4622-949D-50F5A7D81B05}" type="slidenum">
              <a:rPr lang="fr-FR" smtClean="0"/>
              <a:t>‹N°›</a:t>
            </a:fld>
            <a:endParaRPr lang="fr-FR"/>
          </a:p>
        </p:txBody>
      </p:sp>
    </p:spTree>
    <p:extLst>
      <p:ext uri="{BB962C8B-B14F-4D97-AF65-F5344CB8AC3E}">
        <p14:creationId xmlns:p14="http://schemas.microsoft.com/office/powerpoint/2010/main" val="1086961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1AA3E55-0210-9D11-83B7-EFD5FFB838B9}"/>
              </a:ext>
            </a:extLst>
          </p:cNvPr>
          <p:cNvSpPr>
            <a:spLocks noGrp="1"/>
          </p:cNvSpPr>
          <p:nvPr>
            <p:ph type="dt" sz="half" idx="10"/>
          </p:nvPr>
        </p:nvSpPr>
        <p:spPr/>
        <p:txBody>
          <a:bodyPr/>
          <a:lstStyle/>
          <a:p>
            <a:fld id="{614EB867-A4B3-490D-9955-3F3E8ED42E68}" type="datetimeFigureOut">
              <a:rPr lang="fr-FR" smtClean="0"/>
              <a:t>04/12/25</a:t>
            </a:fld>
            <a:endParaRPr lang="fr-FR"/>
          </a:p>
        </p:txBody>
      </p:sp>
      <p:sp>
        <p:nvSpPr>
          <p:cNvPr id="3" name="Espace réservé du pied de page 2">
            <a:extLst>
              <a:ext uri="{FF2B5EF4-FFF2-40B4-BE49-F238E27FC236}">
                <a16:creationId xmlns:a16="http://schemas.microsoft.com/office/drawing/2014/main" id="{3844E3BD-1E69-0605-814D-2206EA16EB6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96CA73EB-A2F5-EADD-695C-B008E7DEEDF7}"/>
              </a:ext>
            </a:extLst>
          </p:cNvPr>
          <p:cNvSpPr>
            <a:spLocks noGrp="1"/>
          </p:cNvSpPr>
          <p:nvPr>
            <p:ph type="sldNum" sz="quarter" idx="12"/>
          </p:nvPr>
        </p:nvSpPr>
        <p:spPr/>
        <p:txBody>
          <a:bodyPr/>
          <a:lstStyle/>
          <a:p>
            <a:fld id="{A86280C7-113D-4622-949D-50F5A7D81B05}" type="slidenum">
              <a:rPr lang="fr-FR" smtClean="0"/>
              <a:t>‹N°›</a:t>
            </a:fld>
            <a:endParaRPr lang="fr-FR"/>
          </a:p>
        </p:txBody>
      </p:sp>
    </p:spTree>
    <p:extLst>
      <p:ext uri="{BB962C8B-B14F-4D97-AF65-F5344CB8AC3E}">
        <p14:creationId xmlns:p14="http://schemas.microsoft.com/office/powerpoint/2010/main" val="4019896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596E26-4828-6B67-2A20-376F17BD2A9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2278C4F3-644D-CF4E-7215-EBE0D02C7B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36180CC-3ACE-C2DD-F4A7-6E408C861C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C290767-3B15-DF3A-6C46-77C2FD81431E}"/>
              </a:ext>
            </a:extLst>
          </p:cNvPr>
          <p:cNvSpPr>
            <a:spLocks noGrp="1"/>
          </p:cNvSpPr>
          <p:nvPr>
            <p:ph type="dt" sz="half" idx="10"/>
          </p:nvPr>
        </p:nvSpPr>
        <p:spPr/>
        <p:txBody>
          <a:bodyPr/>
          <a:lstStyle/>
          <a:p>
            <a:fld id="{614EB867-A4B3-490D-9955-3F3E8ED42E68}" type="datetimeFigureOut">
              <a:rPr lang="fr-FR" smtClean="0"/>
              <a:t>04/12/25</a:t>
            </a:fld>
            <a:endParaRPr lang="fr-FR"/>
          </a:p>
        </p:txBody>
      </p:sp>
      <p:sp>
        <p:nvSpPr>
          <p:cNvPr id="6" name="Espace réservé du pied de page 5">
            <a:extLst>
              <a:ext uri="{FF2B5EF4-FFF2-40B4-BE49-F238E27FC236}">
                <a16:creationId xmlns:a16="http://schemas.microsoft.com/office/drawing/2014/main" id="{C8766F43-14FF-C47C-5B86-565FBC50240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27C1719-8447-2D19-A583-8A8224515FC2}"/>
              </a:ext>
            </a:extLst>
          </p:cNvPr>
          <p:cNvSpPr>
            <a:spLocks noGrp="1"/>
          </p:cNvSpPr>
          <p:nvPr>
            <p:ph type="sldNum" sz="quarter" idx="12"/>
          </p:nvPr>
        </p:nvSpPr>
        <p:spPr/>
        <p:txBody>
          <a:bodyPr/>
          <a:lstStyle/>
          <a:p>
            <a:fld id="{A86280C7-113D-4622-949D-50F5A7D81B05}" type="slidenum">
              <a:rPr lang="fr-FR" smtClean="0"/>
              <a:t>‹N°›</a:t>
            </a:fld>
            <a:endParaRPr lang="fr-FR"/>
          </a:p>
        </p:txBody>
      </p:sp>
    </p:spTree>
    <p:extLst>
      <p:ext uri="{BB962C8B-B14F-4D97-AF65-F5344CB8AC3E}">
        <p14:creationId xmlns:p14="http://schemas.microsoft.com/office/powerpoint/2010/main" val="3765857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6D1CF1-C90F-A156-0557-28F3525C0F9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BCD1F428-0B43-2D48-4EF0-B7FCA1E156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A1DC354-CECE-7A4A-4710-FB9149A098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83AFC95-31BD-BBD0-3047-5DD102BB9F3A}"/>
              </a:ext>
            </a:extLst>
          </p:cNvPr>
          <p:cNvSpPr>
            <a:spLocks noGrp="1"/>
          </p:cNvSpPr>
          <p:nvPr>
            <p:ph type="dt" sz="half" idx="10"/>
          </p:nvPr>
        </p:nvSpPr>
        <p:spPr/>
        <p:txBody>
          <a:bodyPr/>
          <a:lstStyle/>
          <a:p>
            <a:fld id="{614EB867-A4B3-490D-9955-3F3E8ED42E68}" type="datetimeFigureOut">
              <a:rPr lang="fr-FR" smtClean="0"/>
              <a:t>04/12/25</a:t>
            </a:fld>
            <a:endParaRPr lang="fr-FR"/>
          </a:p>
        </p:txBody>
      </p:sp>
      <p:sp>
        <p:nvSpPr>
          <p:cNvPr id="6" name="Espace réservé du pied de page 5">
            <a:extLst>
              <a:ext uri="{FF2B5EF4-FFF2-40B4-BE49-F238E27FC236}">
                <a16:creationId xmlns:a16="http://schemas.microsoft.com/office/drawing/2014/main" id="{53811BBD-11BC-8BB0-B18B-58B1C9C8350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5F9D531-48C3-CD86-B3EE-EE5E7DF65824}"/>
              </a:ext>
            </a:extLst>
          </p:cNvPr>
          <p:cNvSpPr>
            <a:spLocks noGrp="1"/>
          </p:cNvSpPr>
          <p:nvPr>
            <p:ph type="sldNum" sz="quarter" idx="12"/>
          </p:nvPr>
        </p:nvSpPr>
        <p:spPr/>
        <p:txBody>
          <a:bodyPr/>
          <a:lstStyle/>
          <a:p>
            <a:fld id="{A86280C7-113D-4622-949D-50F5A7D81B05}" type="slidenum">
              <a:rPr lang="fr-FR" smtClean="0"/>
              <a:t>‹N°›</a:t>
            </a:fld>
            <a:endParaRPr lang="fr-FR"/>
          </a:p>
        </p:txBody>
      </p:sp>
    </p:spTree>
    <p:extLst>
      <p:ext uri="{BB962C8B-B14F-4D97-AF65-F5344CB8AC3E}">
        <p14:creationId xmlns:p14="http://schemas.microsoft.com/office/powerpoint/2010/main" val="3659002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CA817C2-C15F-BBD3-E5DD-DF8EC6F13A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B1D0905-B4F1-79FA-2D4A-6B73359C0C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8A1EDC1-2098-CC47-4830-9073612CA4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4EB867-A4B3-490D-9955-3F3E8ED42E68}" type="datetimeFigureOut">
              <a:rPr lang="fr-FR" smtClean="0"/>
              <a:t>04/12/25</a:t>
            </a:fld>
            <a:endParaRPr lang="fr-FR"/>
          </a:p>
        </p:txBody>
      </p:sp>
      <p:sp>
        <p:nvSpPr>
          <p:cNvPr id="5" name="Espace réservé du pied de page 4">
            <a:extLst>
              <a:ext uri="{FF2B5EF4-FFF2-40B4-BE49-F238E27FC236}">
                <a16:creationId xmlns:a16="http://schemas.microsoft.com/office/drawing/2014/main" id="{380ACD35-0BCC-CCCE-324F-B82F0D4A9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783E0C8-4AB1-2FB3-B280-FCE773A71B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6280C7-113D-4622-949D-50F5A7D81B05}" type="slidenum">
              <a:rPr lang="fr-FR" smtClean="0"/>
              <a:t>‹N°›</a:t>
            </a:fld>
            <a:endParaRPr lang="fr-FR"/>
          </a:p>
        </p:txBody>
      </p:sp>
    </p:spTree>
    <p:extLst>
      <p:ext uri="{BB962C8B-B14F-4D97-AF65-F5344CB8AC3E}">
        <p14:creationId xmlns:p14="http://schemas.microsoft.com/office/powerpoint/2010/main" val="4163082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2475EADC-56B2-6A99-4E22-CAB9424136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436" y="2776451"/>
            <a:ext cx="4304401" cy="2693325"/>
          </a:xfrm>
          <a:prstGeom prst="rect">
            <a:avLst/>
          </a:prstGeom>
          <a:noFill/>
          <a:extLst>
            <a:ext uri="{909E8E84-426E-40DD-AFC4-6F175D3DCCD1}">
              <a14:hiddenFill xmlns:a14="http://schemas.microsoft.com/office/drawing/2010/main">
                <a:solidFill>
                  <a:srgbClr val="FFFFFF"/>
                </a:solidFill>
              </a14:hiddenFill>
            </a:ext>
          </a:extLst>
        </p:spPr>
      </p:pic>
      <p:sp>
        <p:nvSpPr>
          <p:cNvPr id="4" name="ZoneTexte 3">
            <a:extLst>
              <a:ext uri="{FF2B5EF4-FFF2-40B4-BE49-F238E27FC236}">
                <a16:creationId xmlns:a16="http://schemas.microsoft.com/office/drawing/2014/main" id="{9596CE42-76E2-89F5-5921-112DC559C955}"/>
              </a:ext>
            </a:extLst>
          </p:cNvPr>
          <p:cNvSpPr txBox="1"/>
          <p:nvPr/>
        </p:nvSpPr>
        <p:spPr>
          <a:xfrm>
            <a:off x="5153891" y="954941"/>
            <a:ext cx="6841376" cy="6001643"/>
          </a:xfrm>
          <a:prstGeom prst="rect">
            <a:avLst/>
          </a:prstGeom>
          <a:noFill/>
        </p:spPr>
        <p:txBody>
          <a:bodyPr wrap="square" rtlCol="0">
            <a:spAutoFit/>
          </a:bodyPr>
          <a:lstStyle/>
          <a:p>
            <a:r>
              <a:rPr lang="fr-FR" sz="2400" dirty="0"/>
              <a:t>15 conseillés/</a:t>
            </a:r>
            <a:r>
              <a:rPr lang="fr-FR" sz="2400" dirty="0" err="1"/>
              <a:t>éres</a:t>
            </a:r>
            <a:r>
              <a:rPr lang="fr-FR" sz="2400" dirty="0"/>
              <a:t> à élire  avec  </a:t>
            </a:r>
            <a:r>
              <a:rPr lang="fr-FR" sz="2400" b="1" dirty="0">
                <a:solidFill>
                  <a:srgbClr val="FF0000"/>
                </a:solidFill>
              </a:rPr>
              <a:t>parité</a:t>
            </a:r>
            <a:r>
              <a:rPr lang="fr-FR" sz="2400" dirty="0"/>
              <a:t>  homme /femme</a:t>
            </a:r>
          </a:p>
          <a:p>
            <a:endParaRPr lang="fr-FR" sz="2400" dirty="0"/>
          </a:p>
          <a:p>
            <a:r>
              <a:rPr lang="fr-FR" sz="2400" dirty="0"/>
              <a:t>Scrutin de </a:t>
            </a:r>
            <a:r>
              <a:rPr lang="fr-FR" sz="2400" b="1" dirty="0"/>
              <a:t>liste</a:t>
            </a:r>
            <a:r>
              <a:rPr lang="fr-FR" sz="2400" dirty="0"/>
              <a:t>, sans panachage </a:t>
            </a:r>
            <a:r>
              <a:rPr lang="fr-FR" sz="2400" dirty="0">
                <a:solidFill>
                  <a:srgbClr val="FF0000"/>
                </a:solidFill>
              </a:rPr>
              <a:t>(ajout ou suppression de nom impossible) =</a:t>
            </a:r>
            <a:r>
              <a:rPr lang="fr-FR" sz="2400" dirty="0"/>
              <a:t>  « bulletin nul »</a:t>
            </a:r>
          </a:p>
          <a:p>
            <a:r>
              <a:rPr lang="fr-FR" sz="2400" dirty="0"/>
              <a:t>Une liste de 13 noms est réputée complète, elle peut comporter  17 noms au maximum, classés alternativement homme/femme.</a:t>
            </a:r>
          </a:p>
          <a:p>
            <a:endParaRPr lang="fr-FR" sz="2400" dirty="0"/>
          </a:p>
          <a:p>
            <a:r>
              <a:rPr lang="fr-FR" sz="2400" dirty="0"/>
              <a:t>La déclaration de candidature est à  déposer à partir du  </a:t>
            </a:r>
            <a:r>
              <a:rPr lang="fr-FR" sz="2400" b="1" dirty="0">
                <a:solidFill>
                  <a:srgbClr val="00B050"/>
                </a:solidFill>
              </a:rPr>
              <a:t>9 février</a:t>
            </a:r>
            <a:r>
              <a:rPr lang="fr-FR" sz="2400" b="1" dirty="0"/>
              <a:t>, </a:t>
            </a:r>
            <a:r>
              <a:rPr lang="fr-FR" sz="2400" dirty="0"/>
              <a:t>en Sous Préfecture par  le « </a:t>
            </a:r>
            <a:r>
              <a:rPr lang="fr-FR" sz="2400" b="1" dirty="0"/>
              <a:t>responsable de liste </a:t>
            </a:r>
            <a:r>
              <a:rPr lang="fr-FR" sz="2400" dirty="0"/>
              <a:t>» à qui chaque candidat  a remis un mandat signé.</a:t>
            </a:r>
          </a:p>
          <a:p>
            <a:endParaRPr lang="fr-FR" sz="2400" dirty="0"/>
          </a:p>
          <a:p>
            <a:r>
              <a:rPr lang="fr-FR" sz="2400" b="1" dirty="0">
                <a:solidFill>
                  <a:srgbClr val="00B050"/>
                </a:solidFill>
              </a:rPr>
              <a:t>Dépôt pour le  1</a:t>
            </a:r>
            <a:r>
              <a:rPr lang="fr-FR" sz="2400" b="1" baseline="30000" dirty="0">
                <a:solidFill>
                  <a:srgbClr val="00B050"/>
                </a:solidFill>
              </a:rPr>
              <a:t>er</a:t>
            </a:r>
            <a:r>
              <a:rPr lang="fr-FR" sz="2400" b="1" dirty="0">
                <a:solidFill>
                  <a:srgbClr val="00B050"/>
                </a:solidFill>
              </a:rPr>
              <a:t> tour avant le  jeudi  26 février</a:t>
            </a:r>
          </a:p>
          <a:p>
            <a:endParaRPr lang="fr-FR" sz="2400" dirty="0"/>
          </a:p>
        </p:txBody>
      </p:sp>
      <p:sp>
        <p:nvSpPr>
          <p:cNvPr id="3" name="ZoneTexte 2">
            <a:extLst>
              <a:ext uri="{FF2B5EF4-FFF2-40B4-BE49-F238E27FC236}">
                <a16:creationId xmlns:a16="http://schemas.microsoft.com/office/drawing/2014/main" id="{9FBF2905-B063-8EBF-66F9-0863F74E0C7C}"/>
              </a:ext>
            </a:extLst>
          </p:cNvPr>
          <p:cNvSpPr txBox="1"/>
          <p:nvPr/>
        </p:nvSpPr>
        <p:spPr>
          <a:xfrm>
            <a:off x="925897" y="1346589"/>
            <a:ext cx="3707477" cy="989215"/>
          </a:xfrm>
          <a:prstGeom prst="rect">
            <a:avLst/>
          </a:prstGeom>
          <a:noFill/>
        </p:spPr>
        <p:txBody>
          <a:bodyPr wrap="square" rtlCol="0">
            <a:spAutoFit/>
          </a:bodyPr>
          <a:lstStyle/>
          <a:p>
            <a:endParaRPr lang="fr-FR" dirty="0"/>
          </a:p>
        </p:txBody>
      </p:sp>
      <p:sp>
        <p:nvSpPr>
          <p:cNvPr id="7" name="Titre 6">
            <a:extLst>
              <a:ext uri="{FF2B5EF4-FFF2-40B4-BE49-F238E27FC236}">
                <a16:creationId xmlns:a16="http://schemas.microsoft.com/office/drawing/2014/main" id="{A80499BE-D5FC-FEB0-44BF-AB7F988458CC}"/>
              </a:ext>
            </a:extLst>
          </p:cNvPr>
          <p:cNvSpPr>
            <a:spLocks noGrp="1"/>
          </p:cNvSpPr>
          <p:nvPr>
            <p:ph type="ctrTitle"/>
          </p:nvPr>
        </p:nvSpPr>
        <p:spPr>
          <a:xfrm>
            <a:off x="307571" y="1267762"/>
            <a:ext cx="4449699" cy="573434"/>
          </a:xfrm>
        </p:spPr>
        <p:txBody>
          <a:bodyPr>
            <a:noAutofit/>
          </a:bodyPr>
          <a:lstStyle/>
          <a:p>
            <a:r>
              <a:rPr lang="fr-FR" sz="2800" b="1" dirty="0">
                <a:solidFill>
                  <a:srgbClr val="00B050"/>
                </a:solidFill>
                <a:latin typeface="Arial" panose="020B0604020202020204" pitchFamily="34" charset="0"/>
                <a:cs typeface="Arial" panose="020B0604020202020204" pitchFamily="34" charset="0"/>
              </a:rPr>
              <a:t>Votes des 15 et 22 Mars</a:t>
            </a:r>
            <a:endParaRPr lang="fr-FR" sz="2800" b="1" dirty="0">
              <a:solidFill>
                <a:srgbClr val="00B050"/>
              </a:solidFill>
            </a:endParaRPr>
          </a:p>
        </p:txBody>
      </p:sp>
      <p:sp>
        <p:nvSpPr>
          <p:cNvPr id="8" name="Titre 1">
            <a:extLst>
              <a:ext uri="{FF2B5EF4-FFF2-40B4-BE49-F238E27FC236}">
                <a16:creationId xmlns:a16="http://schemas.microsoft.com/office/drawing/2014/main" id="{B01C84CA-8E78-441A-53A5-9C35F651F78F}"/>
              </a:ext>
            </a:extLst>
          </p:cNvPr>
          <p:cNvSpPr txBox="1">
            <a:spLocks/>
          </p:cNvSpPr>
          <p:nvPr/>
        </p:nvSpPr>
        <p:spPr>
          <a:xfrm>
            <a:off x="1257993" y="473898"/>
            <a:ext cx="9144000" cy="756313"/>
          </a:xfrm>
          <a:prstGeom prst="rect">
            <a:avLst/>
          </a:prstGeom>
        </p:spPr>
        <p:txBody>
          <a:bodyPr vert="horz" lIns="91440" tIns="45720" rIns="91440" bIns="45720" rtlCol="0" anchor="b">
            <a:normAutofit fontScale="8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2400" dirty="0">
                <a:latin typeface="Arial Black" panose="020B0A04020102020204" pitchFamily="34" charset="0"/>
              </a:rPr>
              <a:t>ELECTIONS MUNICIPALES 2026</a:t>
            </a:r>
            <a:br>
              <a:rPr lang="fr-FR" sz="2400" dirty="0">
                <a:latin typeface="Arial Black" panose="020B0A04020102020204" pitchFamily="34" charset="0"/>
              </a:rPr>
            </a:br>
            <a:br>
              <a:rPr lang="fr-FR" sz="2400" dirty="0">
                <a:latin typeface="Arial Black" panose="020B0A04020102020204" pitchFamily="34" charset="0"/>
              </a:rPr>
            </a:br>
            <a:r>
              <a:rPr lang="fr-FR" sz="2400" dirty="0">
                <a:latin typeface="Arial Black" panose="020B0A04020102020204" pitchFamily="34" charset="0"/>
              </a:rPr>
              <a:t>                                                       </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0236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3C5D220-A22F-7070-897C-7E64509E4330}"/>
              </a:ext>
            </a:extLst>
          </p:cNvPr>
          <p:cNvSpPr txBox="1"/>
          <p:nvPr/>
        </p:nvSpPr>
        <p:spPr>
          <a:xfrm>
            <a:off x="1274618" y="1072587"/>
            <a:ext cx="9784080" cy="2123658"/>
          </a:xfrm>
          <a:prstGeom prst="rect">
            <a:avLst/>
          </a:prstGeom>
          <a:noFill/>
        </p:spPr>
        <p:txBody>
          <a:bodyPr wrap="square" rtlCol="0">
            <a:spAutoFit/>
          </a:bodyPr>
          <a:lstStyle/>
          <a:p>
            <a:pPr algn="ctr"/>
            <a:r>
              <a:rPr lang="fr-FR" sz="2200" dirty="0">
                <a:latin typeface="Arial Black" panose="020B0A04020102020204" pitchFamily="34" charset="0"/>
                <a:ea typeface="+mj-ea"/>
                <a:cs typeface="+mj-cs"/>
              </a:rPr>
              <a:t>QUI PEUT VOTER </a:t>
            </a:r>
          </a:p>
          <a:p>
            <a:endParaRPr lang="fr-FR" sz="2200" b="1" dirty="0">
              <a:latin typeface="Arial" panose="020B0604020202020204" pitchFamily="34" charset="0"/>
              <a:ea typeface="+mj-ea"/>
              <a:cs typeface="Arial" panose="020B0604020202020204" pitchFamily="34" charset="0"/>
            </a:endParaRPr>
          </a:p>
          <a:p>
            <a:pPr marL="342900" indent="-342900">
              <a:buFont typeface="Arial" panose="020B0604020202020204" pitchFamily="34" charset="0"/>
              <a:buChar char="•"/>
            </a:pPr>
            <a:r>
              <a:rPr lang="fr-FR" sz="2200" dirty="0">
                <a:latin typeface="Arial" panose="020B0604020202020204" pitchFamily="34" charset="0"/>
                <a:ea typeface="+mj-ea"/>
                <a:cs typeface="Arial" panose="020B0604020202020204" pitchFamily="34" charset="0"/>
              </a:rPr>
              <a:t>Français  ou Européen résident en France.</a:t>
            </a:r>
          </a:p>
          <a:p>
            <a:pPr marL="342900" indent="-342900">
              <a:buFont typeface="Arial" panose="020B0604020202020204" pitchFamily="34" charset="0"/>
              <a:buChar char="•"/>
            </a:pPr>
            <a:r>
              <a:rPr lang="fr-FR" sz="2200" dirty="0">
                <a:latin typeface="Arial" panose="020B0604020202020204" pitchFamily="34" charset="0"/>
                <a:ea typeface="+mj-ea"/>
                <a:cs typeface="Arial" panose="020B0604020202020204" pitchFamily="34" charset="0"/>
              </a:rPr>
              <a:t>Plus de 18 ans  avant le 14 mars 2026, </a:t>
            </a:r>
          </a:p>
          <a:p>
            <a:pPr marL="342900" indent="-342900">
              <a:buFont typeface="Arial" panose="020B0604020202020204" pitchFamily="34" charset="0"/>
              <a:buChar char="•"/>
            </a:pPr>
            <a:r>
              <a:rPr lang="fr-FR" sz="2200" dirty="0">
                <a:latin typeface="Arial" panose="020B0604020202020204" pitchFamily="34" charset="0"/>
                <a:ea typeface="+mj-ea"/>
                <a:cs typeface="Arial" panose="020B0604020202020204" pitchFamily="34" charset="0"/>
              </a:rPr>
              <a:t>Non déchus  de ses droits civiques et politiques .</a:t>
            </a:r>
          </a:p>
          <a:p>
            <a:pPr marL="342900" indent="-342900">
              <a:buFont typeface="Arial" panose="020B0604020202020204" pitchFamily="34" charset="0"/>
              <a:buChar char="•"/>
            </a:pPr>
            <a:r>
              <a:rPr lang="fr-FR" sz="2200" dirty="0">
                <a:latin typeface="Arial" panose="020B0604020202020204" pitchFamily="34" charset="0"/>
                <a:ea typeface="+mj-ea"/>
                <a:cs typeface="Arial" panose="020B0604020202020204" pitchFamily="34" charset="0"/>
              </a:rPr>
              <a:t>Inscrit sur la liste électorale de la Commune.</a:t>
            </a:r>
          </a:p>
        </p:txBody>
      </p:sp>
      <p:sp>
        <p:nvSpPr>
          <p:cNvPr id="4" name="ZoneTexte 3">
            <a:extLst>
              <a:ext uri="{FF2B5EF4-FFF2-40B4-BE49-F238E27FC236}">
                <a16:creationId xmlns:a16="http://schemas.microsoft.com/office/drawing/2014/main" id="{A0C95291-2528-13EE-DD80-27CE0AA0EE48}"/>
              </a:ext>
            </a:extLst>
          </p:cNvPr>
          <p:cNvSpPr txBox="1"/>
          <p:nvPr/>
        </p:nvSpPr>
        <p:spPr>
          <a:xfrm>
            <a:off x="1137458" y="3661755"/>
            <a:ext cx="10058400" cy="1384995"/>
          </a:xfrm>
          <a:prstGeom prst="rect">
            <a:avLst/>
          </a:prstGeom>
          <a:noFill/>
        </p:spPr>
        <p:txBody>
          <a:bodyPr wrap="square" rtlCol="0">
            <a:spAutoFit/>
          </a:bodyPr>
          <a:lstStyle/>
          <a:p>
            <a:pPr algn="ctr"/>
            <a:endParaRPr lang="fr-FR" sz="2200" dirty="0">
              <a:latin typeface="Arial Black" panose="020B0A04020102020204" pitchFamily="34" charset="0"/>
              <a:ea typeface="+mj-ea"/>
              <a:cs typeface="+mj-cs"/>
            </a:endParaRPr>
          </a:p>
          <a:p>
            <a:pPr algn="ctr"/>
            <a:r>
              <a:rPr lang="fr-FR" sz="2200" dirty="0">
                <a:latin typeface="Arial Black" panose="020B0A04020102020204" pitchFamily="34" charset="0"/>
                <a:ea typeface="+mj-ea"/>
                <a:cs typeface="+mj-cs"/>
              </a:rPr>
              <a:t>QUI PEUT ETRE CANDIDAT</a:t>
            </a:r>
          </a:p>
          <a:p>
            <a:endParaRPr lang="fr-FR" b="1"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fr-FR" sz="2200" dirty="0" err="1">
                <a:latin typeface="Arial" panose="020B0604020202020204" pitchFamily="34" charset="0"/>
                <a:ea typeface="+mj-ea"/>
                <a:cs typeface="Arial" panose="020B0604020202020204" pitchFamily="34" charset="0"/>
              </a:rPr>
              <a:t>Etre</a:t>
            </a:r>
            <a:r>
              <a:rPr lang="fr-FR" sz="2200" dirty="0">
                <a:latin typeface="Arial" panose="020B0604020202020204" pitchFamily="34" charset="0"/>
                <a:ea typeface="+mj-ea"/>
                <a:cs typeface="Arial" panose="020B0604020202020204" pitchFamily="34" charset="0"/>
              </a:rPr>
              <a:t> électeur résident ou  contribuable</a:t>
            </a:r>
          </a:p>
        </p:txBody>
      </p:sp>
    </p:spTree>
    <p:extLst>
      <p:ext uri="{BB962C8B-B14F-4D97-AF65-F5344CB8AC3E}">
        <p14:creationId xmlns:p14="http://schemas.microsoft.com/office/powerpoint/2010/main" val="2136505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BD73CCA2-EE88-2B3D-CB61-B08723DE377E}"/>
              </a:ext>
            </a:extLst>
          </p:cNvPr>
          <p:cNvSpPr txBox="1">
            <a:spLocks noGrp="1"/>
          </p:cNvSpPr>
          <p:nvPr>
            <p:ph type="title"/>
          </p:nvPr>
        </p:nvSpPr>
        <p:spPr>
          <a:xfrm>
            <a:off x="547255" y="517213"/>
            <a:ext cx="10515600" cy="5992410"/>
          </a:xfrm>
          <a:prstGeom prst="rect">
            <a:avLst/>
          </a:prstGeom>
          <a:noFill/>
        </p:spPr>
        <p:txBody>
          <a:bodyPr wrap="square" rtlCol="0">
            <a:spAutoFit/>
          </a:bodyPr>
          <a:lstStyle/>
          <a:p>
            <a:r>
              <a:rPr lang="fr-FR" sz="2400" dirty="0">
                <a:latin typeface="Arial Black" panose="020B0A04020102020204" pitchFamily="34" charset="0"/>
                <a:ea typeface="+mj-ea"/>
                <a:cs typeface="+mj-cs"/>
              </a:rPr>
              <a:t>                  QUI EST ELU </a:t>
            </a:r>
            <a:r>
              <a:rPr lang="fr-FR" sz="2400" dirty="0">
                <a:latin typeface="Arial Black" panose="020B0A04020102020204" pitchFamily="34" charset="0"/>
              </a:rPr>
              <a:t>- </a:t>
            </a:r>
            <a:r>
              <a:rPr lang="fr-FR" sz="2400" dirty="0">
                <a:latin typeface="Arial Black" panose="020B0A04020102020204" pitchFamily="34" charset="0"/>
                <a:ea typeface="+mj-ea"/>
                <a:cs typeface="+mj-cs"/>
              </a:rPr>
              <a:t>COMPOSITION DU CONSEIL</a:t>
            </a:r>
            <a:br>
              <a:rPr lang="fr-FR" sz="2400" dirty="0">
                <a:latin typeface="Arial Black" panose="020B0A04020102020204" pitchFamily="34" charset="0"/>
                <a:ea typeface="+mj-ea"/>
                <a:cs typeface="+mj-cs"/>
              </a:rPr>
            </a:br>
            <a:br>
              <a:rPr lang="fr-FR" sz="2400" dirty="0">
                <a:latin typeface="Arial Black" panose="020B0A04020102020204" pitchFamily="34" charset="0"/>
                <a:ea typeface="+mj-ea"/>
                <a:cs typeface="+mj-cs"/>
              </a:rPr>
            </a:br>
            <a:r>
              <a:rPr lang="fr-FR" sz="2400" u="sng" dirty="0">
                <a:latin typeface="Arial" panose="020B0604020202020204" pitchFamily="34" charset="0"/>
                <a:cs typeface="Arial" panose="020B0604020202020204" pitchFamily="34" charset="0"/>
              </a:rPr>
              <a:t>Une seule liste en compétition</a:t>
            </a:r>
            <a:r>
              <a:rPr lang="fr-FR" sz="2400" dirty="0">
                <a:latin typeface="Arial" panose="020B0604020202020204" pitchFamily="34" charset="0"/>
                <a:cs typeface="Arial" panose="020B0604020202020204" pitchFamily="34" charset="0"/>
              </a:rPr>
              <a:t>: </a:t>
            </a:r>
            <a:r>
              <a:rPr lang="fr-FR" sz="2400" dirty="0">
                <a:solidFill>
                  <a:srgbClr val="FF0000"/>
                </a:solidFill>
                <a:latin typeface="Arial" panose="020B0604020202020204" pitchFamily="34" charset="0"/>
                <a:cs typeface="Arial" panose="020B0604020202020204" pitchFamily="34" charset="0"/>
              </a:rPr>
              <a:t>Tous les inscrits sont élus</a:t>
            </a:r>
            <a:br>
              <a:rPr lang="fr-FR" sz="2400" dirty="0">
                <a:latin typeface="Arial" panose="020B0604020202020204" pitchFamily="34" charset="0"/>
                <a:cs typeface="Arial" panose="020B0604020202020204" pitchFamily="34" charset="0"/>
              </a:rPr>
            </a:br>
            <a:r>
              <a:rPr lang="fr-FR" sz="1800" i="1" dirty="0">
                <a:latin typeface="Arial" panose="020B0604020202020204" pitchFamily="34" charset="0"/>
                <a:cs typeface="Arial" panose="020B0604020202020204" pitchFamily="34" charset="0"/>
              </a:rPr>
              <a:t>Le  Conseil sera composé  de 13 membres au minimum, 15  maxi</a:t>
            </a:r>
            <a:br>
              <a:rPr lang="fr-FR" sz="1800" i="1" dirty="0">
                <a:latin typeface="Arial" panose="020B0604020202020204" pitchFamily="34" charset="0"/>
                <a:cs typeface="Arial" panose="020B0604020202020204" pitchFamily="34" charset="0"/>
              </a:rPr>
            </a:br>
            <a:r>
              <a:rPr lang="fr-FR" sz="1800" i="1" dirty="0">
                <a:latin typeface="Arial" panose="020B0604020202020204" pitchFamily="34" charset="0"/>
                <a:cs typeface="Arial" panose="020B0604020202020204" pitchFamily="34" charset="0"/>
              </a:rPr>
              <a:t>Les 2 membres excédentaires d’une liste de 16/17  seront retenus  comme remplaçant</a:t>
            </a:r>
            <a:br>
              <a:rPr lang="fr-FR" sz="1800" dirty="0">
                <a:latin typeface="Arial" panose="020B0604020202020204" pitchFamily="34" charset="0"/>
                <a:cs typeface="Arial" panose="020B0604020202020204" pitchFamily="34" charset="0"/>
              </a:rPr>
            </a:br>
            <a:r>
              <a:rPr lang="fr-FR" sz="1800" dirty="0">
                <a:latin typeface="Arial" panose="020B0604020202020204" pitchFamily="34" charset="0"/>
                <a:cs typeface="Arial" panose="020B0604020202020204" pitchFamily="34" charset="0"/>
              </a:rPr>
              <a:t>                                  </a:t>
            </a:r>
            <a:br>
              <a:rPr lang="fr-FR" sz="2400" dirty="0">
                <a:latin typeface="Arial" panose="020B0604020202020204" pitchFamily="34" charset="0"/>
                <a:cs typeface="Arial" panose="020B0604020202020204" pitchFamily="34" charset="0"/>
              </a:rPr>
            </a:br>
            <a:r>
              <a:rPr lang="fr-FR" sz="2400" u="sng" dirty="0">
                <a:latin typeface="Arial" panose="020B0604020202020204" pitchFamily="34" charset="0"/>
                <a:cs typeface="Arial" panose="020B0604020202020204" pitchFamily="34" charset="0"/>
              </a:rPr>
              <a:t>Deux listes en compétition: </a:t>
            </a:r>
            <a:br>
              <a:rPr lang="fr-FR" sz="2400" dirty="0">
                <a:latin typeface="Arial" panose="020B0604020202020204" pitchFamily="34" charset="0"/>
                <a:cs typeface="Arial" panose="020B0604020202020204" pitchFamily="34" charset="0"/>
              </a:rPr>
            </a:br>
            <a:r>
              <a:rPr lang="fr-FR" sz="2400" dirty="0">
                <a:solidFill>
                  <a:schemeClr val="accent5">
                    <a:lumMod val="75000"/>
                  </a:schemeClr>
                </a:solidFill>
                <a:latin typeface="Arial" panose="020B0604020202020204" pitchFamily="34" charset="0"/>
                <a:cs typeface="Arial" panose="020B0604020202020204" pitchFamily="34" charset="0"/>
              </a:rPr>
              <a:t>La liste ayant obtenu la majorité </a:t>
            </a:r>
            <a:r>
              <a:rPr lang="fr-FR" sz="2400" dirty="0">
                <a:solidFill>
                  <a:srgbClr val="FF0000"/>
                </a:solidFill>
                <a:latin typeface="Arial" panose="020B0604020202020204" pitchFamily="34" charset="0"/>
                <a:cs typeface="Arial" panose="020B0604020202020204" pitchFamily="34" charset="0"/>
              </a:rPr>
              <a:t>(</a:t>
            </a:r>
            <a:r>
              <a:rPr lang="fr-FR" sz="2400" b="1" dirty="0">
                <a:solidFill>
                  <a:srgbClr val="FF0000"/>
                </a:solidFill>
                <a:latin typeface="Arial" panose="020B0604020202020204" pitchFamily="34" charset="0"/>
                <a:cs typeface="Arial" panose="020B0604020202020204" pitchFamily="34" charset="0"/>
              </a:rPr>
              <a:t>absolue)</a:t>
            </a:r>
            <a:r>
              <a:rPr lang="fr-FR" sz="2400" dirty="0">
                <a:solidFill>
                  <a:schemeClr val="accent5">
                    <a:lumMod val="75000"/>
                  </a:schemeClr>
                </a:solidFill>
                <a:latin typeface="Arial" panose="020B0604020202020204" pitchFamily="34" charset="0"/>
                <a:cs typeface="Arial" panose="020B0604020202020204" pitchFamily="34" charset="0"/>
              </a:rPr>
              <a:t> des suffrages exprimés  au premier tour, se voit attribué la moitié des sièges +  le  prorata des sièges restants. Il n’y aura </a:t>
            </a:r>
            <a:r>
              <a:rPr lang="fr-FR" sz="2400" dirty="0">
                <a:solidFill>
                  <a:srgbClr val="FF0000"/>
                </a:solidFill>
                <a:latin typeface="Arial" panose="020B0604020202020204" pitchFamily="34" charset="0"/>
                <a:cs typeface="Arial" panose="020B0604020202020204" pitchFamily="34" charset="0"/>
              </a:rPr>
              <a:t>pas de second tour</a:t>
            </a:r>
            <a:r>
              <a:rPr lang="fr-FR" sz="2400" dirty="0">
                <a:solidFill>
                  <a:schemeClr val="accent5">
                    <a:lumMod val="75000"/>
                  </a:schemeClr>
                </a:solidFill>
                <a:latin typeface="Arial" panose="020B0604020202020204" pitchFamily="34" charset="0"/>
                <a:cs typeface="Arial" panose="020B0604020202020204" pitchFamily="34" charset="0"/>
              </a:rPr>
              <a:t>.</a:t>
            </a:r>
            <a:br>
              <a:rPr lang="fr-FR" sz="2400" dirty="0">
                <a:solidFill>
                  <a:schemeClr val="accent5">
                    <a:lumMod val="75000"/>
                  </a:schemeClr>
                </a:solidFill>
                <a:latin typeface="Arial" panose="020B0604020202020204" pitchFamily="34" charset="0"/>
                <a:cs typeface="Arial" panose="020B0604020202020204" pitchFamily="34" charset="0"/>
              </a:rPr>
            </a:br>
            <a:br>
              <a:rPr lang="fr-FR" sz="2400" dirty="0">
                <a:solidFill>
                  <a:srgbClr val="FF0000"/>
                </a:solidFill>
                <a:latin typeface="Arial" panose="020B0604020202020204" pitchFamily="34" charset="0"/>
                <a:cs typeface="Arial" panose="020B0604020202020204" pitchFamily="34" charset="0"/>
              </a:rPr>
            </a:br>
            <a:r>
              <a:rPr lang="fr-FR" sz="2400" u="sng" dirty="0">
                <a:latin typeface="Arial" panose="020B0604020202020204" pitchFamily="34" charset="0"/>
                <a:cs typeface="Arial" panose="020B0604020202020204" pitchFamily="34" charset="0"/>
              </a:rPr>
              <a:t>Trois  listes ou plus en compétition: </a:t>
            </a:r>
            <a:br>
              <a:rPr lang="fr-FR" sz="2400" dirty="0">
                <a:latin typeface="Arial" panose="020B0604020202020204" pitchFamily="34" charset="0"/>
                <a:cs typeface="Arial" panose="020B0604020202020204" pitchFamily="34" charset="0"/>
              </a:rPr>
            </a:br>
            <a:r>
              <a:rPr lang="fr-FR" sz="2400" dirty="0">
                <a:solidFill>
                  <a:schemeClr val="accent5">
                    <a:lumMod val="75000"/>
                  </a:schemeClr>
                </a:solidFill>
                <a:latin typeface="Arial" panose="020B0604020202020204" pitchFamily="34" charset="0"/>
                <a:cs typeface="Arial" panose="020B0604020202020204" pitchFamily="34" charset="0"/>
              </a:rPr>
              <a:t>Si la liste classée en n°1 n’obtient qu’une majorité </a:t>
            </a:r>
            <a:r>
              <a:rPr lang="fr-FR" sz="2400" b="1" dirty="0">
                <a:solidFill>
                  <a:schemeClr val="accent5">
                    <a:lumMod val="75000"/>
                  </a:schemeClr>
                </a:solidFill>
                <a:latin typeface="Arial" panose="020B0604020202020204" pitchFamily="34" charset="0"/>
                <a:cs typeface="Arial" panose="020B0604020202020204" pitchFamily="34" charset="0"/>
              </a:rPr>
              <a:t>relative</a:t>
            </a:r>
            <a:r>
              <a:rPr lang="fr-FR" sz="2400" dirty="0">
                <a:solidFill>
                  <a:schemeClr val="accent5">
                    <a:lumMod val="75000"/>
                  </a:schemeClr>
                </a:solidFill>
                <a:latin typeface="Arial" panose="020B0604020202020204" pitchFamily="34" charset="0"/>
                <a:cs typeface="Arial" panose="020B0604020202020204" pitchFamily="34" charset="0"/>
              </a:rPr>
              <a:t>, elle se voit  attribué la moitié des sièges. </a:t>
            </a:r>
            <a:r>
              <a:rPr lang="fr-FR" sz="2400" dirty="0">
                <a:solidFill>
                  <a:srgbClr val="FF0000"/>
                </a:solidFill>
                <a:latin typeface="Arial" panose="020B0604020202020204" pitchFamily="34" charset="0"/>
                <a:cs typeface="Arial" panose="020B0604020202020204" pitchFamily="34" charset="0"/>
              </a:rPr>
              <a:t>Un deuxième tour est organisé </a:t>
            </a:r>
            <a:r>
              <a:rPr lang="fr-FR" sz="2400" dirty="0">
                <a:solidFill>
                  <a:schemeClr val="accent5">
                    <a:lumMod val="75000"/>
                  </a:schemeClr>
                </a:solidFill>
                <a:latin typeface="Arial" panose="020B0604020202020204" pitchFamily="34" charset="0"/>
                <a:cs typeface="Arial" panose="020B0604020202020204" pitchFamily="34" charset="0"/>
              </a:rPr>
              <a:t>pour répartir les sièges restants au prorata du résultat.</a:t>
            </a:r>
            <a:br>
              <a:rPr lang="fr-FR" sz="2400" dirty="0">
                <a:solidFill>
                  <a:schemeClr val="accent5">
                    <a:lumMod val="75000"/>
                  </a:schemeClr>
                </a:solidFill>
                <a:latin typeface="Arial" panose="020B0604020202020204" pitchFamily="34" charset="0"/>
                <a:cs typeface="Arial" panose="020B0604020202020204" pitchFamily="34" charset="0"/>
              </a:rPr>
            </a:br>
            <a:br>
              <a:rPr lang="fr-FR" sz="2400" dirty="0">
                <a:latin typeface="Arial" panose="020B0604020202020204" pitchFamily="34" charset="0"/>
                <a:cs typeface="Arial" panose="020B0604020202020204" pitchFamily="34" charset="0"/>
              </a:rPr>
            </a:br>
            <a:r>
              <a:rPr lang="fr-FR" sz="1800" i="1" dirty="0">
                <a:latin typeface="Arial" panose="020B0604020202020204" pitchFamily="34" charset="0"/>
                <a:cs typeface="Arial" panose="020B0604020202020204" pitchFamily="34" charset="0"/>
              </a:rPr>
              <a:t>Seules les listes ayant obtenu 10% des suffrages  exprimés au premier tour peuvent se représenter. Ces listes  peuvent être modifiées  par la substitution de candidats  en provenance d’autres listes  ayant obtenu au moins 5% des suffrages.</a:t>
            </a:r>
          </a:p>
        </p:txBody>
      </p:sp>
    </p:spTree>
    <p:extLst>
      <p:ext uri="{BB962C8B-B14F-4D97-AF65-F5344CB8AC3E}">
        <p14:creationId xmlns:p14="http://schemas.microsoft.com/office/powerpoint/2010/main" val="3458664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60B589-B2F1-15A1-9C49-A3608CCA9DB9}"/>
              </a:ext>
            </a:extLst>
          </p:cNvPr>
          <p:cNvSpPr>
            <a:spLocks noGrp="1"/>
          </p:cNvSpPr>
          <p:nvPr>
            <p:ph type="title"/>
          </p:nvPr>
        </p:nvSpPr>
        <p:spPr>
          <a:xfrm>
            <a:off x="1104208" y="606193"/>
            <a:ext cx="10515600" cy="1325563"/>
          </a:xfrm>
        </p:spPr>
        <p:txBody>
          <a:bodyPr>
            <a:normAutofit fontScale="90000"/>
          </a:bodyPr>
          <a:lstStyle/>
          <a:p>
            <a:r>
              <a:rPr lang="fr-FR" sz="2400" dirty="0">
                <a:latin typeface="Arial Black" panose="020B0A04020102020204" pitchFamily="34" charset="0"/>
              </a:rPr>
              <a:t>COMPOSITION DU NOUVEAU CONSEIL</a:t>
            </a:r>
            <a:br>
              <a:rPr lang="fr-FR" dirty="0">
                <a:latin typeface="Arial Black" panose="020B0A04020102020204" pitchFamily="34" charset="0"/>
              </a:rPr>
            </a:br>
            <a:br>
              <a:rPr lang="fr-FR" b="1" dirty="0">
                <a:latin typeface="Arial" panose="020B0604020202020204" pitchFamily="34" charset="0"/>
                <a:cs typeface="Arial" panose="020B0604020202020204" pitchFamily="34" charset="0"/>
              </a:rPr>
            </a:br>
            <a:endParaRPr lang="fr-FR" sz="2700" dirty="0">
              <a:latin typeface="Arial" panose="020B0604020202020204" pitchFamily="34" charset="0"/>
              <a:cs typeface="Arial" panose="020B0604020202020204" pitchFamily="34" charset="0"/>
            </a:endParaRPr>
          </a:p>
        </p:txBody>
      </p:sp>
      <p:pic>
        <p:nvPicPr>
          <p:cNvPr id="2050" name="Picture 2" descr="1 400+ Maire Stock Illustrations, graphiques vectoriels ...">
            <a:extLst>
              <a:ext uri="{FF2B5EF4-FFF2-40B4-BE49-F238E27FC236}">
                <a16:creationId xmlns:a16="http://schemas.microsoft.com/office/drawing/2014/main" id="{04D29C65-C045-E1F5-9A8F-D26F83267E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4702" y="1610245"/>
            <a:ext cx="5423016" cy="3934345"/>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a:extLst>
              <a:ext uri="{FF2B5EF4-FFF2-40B4-BE49-F238E27FC236}">
                <a16:creationId xmlns:a16="http://schemas.microsoft.com/office/drawing/2014/main" id="{F4A573D9-2AB4-BA7D-C7C0-736E15A4BFEF}"/>
              </a:ext>
            </a:extLst>
          </p:cNvPr>
          <p:cNvSpPr txBox="1"/>
          <p:nvPr/>
        </p:nvSpPr>
        <p:spPr>
          <a:xfrm>
            <a:off x="5552556" y="1931756"/>
            <a:ext cx="5423015" cy="4154984"/>
          </a:xfrm>
          <a:prstGeom prst="rect">
            <a:avLst/>
          </a:prstGeom>
          <a:noFill/>
        </p:spPr>
        <p:txBody>
          <a:bodyPr wrap="square" rtlCol="0">
            <a:spAutoFit/>
          </a:bodyPr>
          <a:lstStyle/>
          <a:p>
            <a:r>
              <a:rPr lang="fr-FR" sz="2400" dirty="0">
                <a:solidFill>
                  <a:schemeClr val="accent5">
                    <a:lumMod val="75000"/>
                  </a:schemeClr>
                </a:solidFill>
                <a:latin typeface="Arial" panose="020B0604020202020204" pitchFamily="34" charset="0"/>
                <a:cs typeface="Arial" panose="020B0604020202020204" pitchFamily="34" charset="0"/>
              </a:rPr>
              <a:t>Le Maire et les adjoints sont élus par les membres du nouveau Conseil.</a:t>
            </a:r>
          </a:p>
          <a:p>
            <a:endParaRPr lang="fr-FR" sz="2400" dirty="0">
              <a:solidFill>
                <a:schemeClr val="accent5">
                  <a:lumMod val="75000"/>
                </a:schemeClr>
              </a:solidFill>
            </a:endParaRPr>
          </a:p>
          <a:p>
            <a:r>
              <a:rPr lang="fr-FR" sz="2400" i="1" dirty="0"/>
              <a:t>Pas d’obligation  réglementaire dans l’ordre  d’inscription sur les listes. Cependant les pressentis maire/adjoints devront se trouver en  début, en particulier si plusieurs listes .</a:t>
            </a:r>
          </a:p>
          <a:p>
            <a:r>
              <a:rPr lang="fr-FR" sz="2400" i="1" dirty="0"/>
              <a:t>Il en est de même pour les  conseillers communautaires, actuellement Maire et 1</a:t>
            </a:r>
            <a:r>
              <a:rPr lang="fr-FR" sz="2400" i="1" baseline="30000" dirty="0"/>
              <a:t>er</a:t>
            </a:r>
            <a:r>
              <a:rPr lang="fr-FR" sz="2400" i="1" dirty="0"/>
              <a:t> adjoint.</a:t>
            </a:r>
          </a:p>
        </p:txBody>
      </p:sp>
    </p:spTree>
    <p:extLst>
      <p:ext uri="{BB962C8B-B14F-4D97-AF65-F5344CB8AC3E}">
        <p14:creationId xmlns:p14="http://schemas.microsoft.com/office/powerpoint/2010/main" val="175752525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TotalTime>
  <Words>402</Words>
  <Application>Microsoft Office PowerPoint</Application>
  <PresentationFormat>Grand écran</PresentationFormat>
  <Paragraphs>26</Paragraphs>
  <Slides>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vt:i4>
      </vt:variant>
    </vt:vector>
  </HeadingPairs>
  <TitlesOfParts>
    <vt:vector size="9" baseType="lpstr">
      <vt:lpstr>Arial</vt:lpstr>
      <vt:lpstr>Arial Black</vt:lpstr>
      <vt:lpstr>Calibri</vt:lpstr>
      <vt:lpstr>Calibri Light</vt:lpstr>
      <vt:lpstr>Thème Office</vt:lpstr>
      <vt:lpstr>Votes des 15 et 22 Mars</vt:lpstr>
      <vt:lpstr>Présentation PowerPoint</vt:lpstr>
      <vt:lpstr>                  QUI EST ELU - COMPOSITION DU CONSEIL  Une seule liste en compétition: Tous les inscrits sont élus Le  Conseil sera composé  de 13 membres au minimum, 15  maxi Les 2 membres excédentaires d’une liste de 16/17  seront retenus  comme remplaçant                                    Deux listes en compétition:  La liste ayant obtenu la majorité (absolue) des suffrages exprimés  au premier tour, se voit attribué la moitié des sièges +  le  prorata des sièges restants. Il n’y aura pas de second tour.  Trois  listes ou plus en compétition:  Si la liste classée en n°1 n’obtient qu’une majorité relative, elle se voit  attribué la moitié des sièges. Un deuxième tour est organisé pour répartir les sièges restants au prorata du résultat.  Seules les listes ayant obtenu 10% des suffrages  exprimés au premier tour peuvent se représenter. Ces listes  peuvent être modifiées  par la substitution de candidats  en provenance d’autres listes  ayant obtenu au moins 5% des suffrages.</vt:lpstr>
      <vt:lpstr>COMPOSITION DU NOUVEAU CONSEIL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Bernard Thoumine</dc:creator>
  <cp:lastModifiedBy>Bernard Thoumine</cp:lastModifiedBy>
  <cp:revision>4</cp:revision>
  <dcterms:created xsi:type="dcterms:W3CDTF">2025-11-28T15:47:32Z</dcterms:created>
  <dcterms:modified xsi:type="dcterms:W3CDTF">2025-12-04T12:49:22Z</dcterms:modified>
</cp:coreProperties>
</file>