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12192000" cy="16256000"/>
  <p:notesSz cx="6888163" cy="100218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1094" y="-410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60416"/>
            <a:ext cx="10363200" cy="5659496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8538164"/>
            <a:ext cx="9144000" cy="3924769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D8AE9-C3A5-4996-A9BF-90217AC5A25C}" type="datetimeFigureOut">
              <a:rPr lang="fr-FR" smtClean="0"/>
              <a:t>15/11/2025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CFF3E-2294-4254-936E-7C5706CF7D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1886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D8AE9-C3A5-4996-A9BF-90217AC5A25C}" type="datetimeFigureOut">
              <a:rPr lang="fr-FR" smtClean="0"/>
              <a:t>15/11/2025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CFF3E-2294-4254-936E-7C5706CF7D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3402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865481"/>
            <a:ext cx="2628900" cy="13776209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865481"/>
            <a:ext cx="7734300" cy="1377620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D8AE9-C3A5-4996-A9BF-90217AC5A25C}" type="datetimeFigureOut">
              <a:rPr lang="fr-FR" smtClean="0"/>
              <a:t>15/11/2025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CFF3E-2294-4254-936E-7C5706CF7D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5613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D8AE9-C3A5-4996-A9BF-90217AC5A25C}" type="datetimeFigureOut">
              <a:rPr lang="fr-FR" smtClean="0"/>
              <a:t>15/11/2025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CFF3E-2294-4254-936E-7C5706CF7D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2977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4052716"/>
            <a:ext cx="10515600" cy="6762043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0878731"/>
            <a:ext cx="10515600" cy="355599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D8AE9-C3A5-4996-A9BF-90217AC5A25C}" type="datetimeFigureOut">
              <a:rPr lang="fr-FR" smtClean="0"/>
              <a:t>15/11/2025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CFF3E-2294-4254-936E-7C5706CF7D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2430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4327407"/>
            <a:ext cx="5181600" cy="103142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4327407"/>
            <a:ext cx="5181600" cy="103142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D8AE9-C3A5-4996-A9BF-90217AC5A25C}" type="datetimeFigureOut">
              <a:rPr lang="fr-FR" smtClean="0"/>
              <a:t>15/11/2025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CFF3E-2294-4254-936E-7C5706CF7D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3018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65485"/>
            <a:ext cx="10515600" cy="314207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3984979"/>
            <a:ext cx="5157787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5937956"/>
            <a:ext cx="5157787" cy="87338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3984979"/>
            <a:ext cx="5183188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5937956"/>
            <a:ext cx="5183188" cy="87338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D8AE9-C3A5-4996-A9BF-90217AC5A25C}" type="datetimeFigureOut">
              <a:rPr lang="fr-FR" smtClean="0"/>
              <a:t>15/11/2025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CFF3E-2294-4254-936E-7C5706CF7D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9570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D8AE9-C3A5-4996-A9BF-90217AC5A25C}" type="datetimeFigureOut">
              <a:rPr lang="fr-FR" smtClean="0"/>
              <a:t>15/11/2025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CFF3E-2294-4254-936E-7C5706CF7D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2343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D8AE9-C3A5-4996-A9BF-90217AC5A25C}" type="datetimeFigureOut">
              <a:rPr lang="fr-FR" smtClean="0"/>
              <a:t>15/11/2025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CFF3E-2294-4254-936E-7C5706CF7D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4197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340567"/>
            <a:ext cx="6172200" cy="11552296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D8AE9-C3A5-4996-A9BF-90217AC5A25C}" type="datetimeFigureOut">
              <a:rPr lang="fr-FR" smtClean="0"/>
              <a:t>15/11/2025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CFF3E-2294-4254-936E-7C5706CF7D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8011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2340567"/>
            <a:ext cx="6172200" cy="11552296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D8AE9-C3A5-4996-A9BF-90217AC5A25C}" type="datetimeFigureOut">
              <a:rPr lang="fr-FR" smtClean="0"/>
              <a:t>15/11/2025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CFF3E-2294-4254-936E-7C5706CF7D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142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D8AE9-C3A5-4996-A9BF-90217AC5A25C}" type="datetimeFigureOut">
              <a:rPr lang="fr-FR" smtClean="0"/>
              <a:t>15/11/2025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CFF3E-2294-4254-936E-7C5706CF7D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4015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AC485382-4FBC-2D29-DC32-6214B02AE4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032000" y="3309718"/>
            <a:ext cx="16256000" cy="492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1" rIns="121920" bIns="60961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sz="2401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64C18D4-2001-8B5E-1C40-CC4E910561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0"/>
            <a:ext cx="11391900" cy="1611519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4A40EB7-3A5B-C9BA-DB2A-7A850DF22E78}"/>
              </a:ext>
            </a:extLst>
          </p:cNvPr>
          <p:cNvSpPr/>
          <p:nvPr/>
        </p:nvSpPr>
        <p:spPr>
          <a:xfrm>
            <a:off x="3968318" y="6312022"/>
            <a:ext cx="2127682" cy="2752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rgbClr val="FF0000"/>
                </a:solidFill>
              </a:rPr>
              <a:t>15 FEVRIER 2026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52EC6A9-31C7-170C-F565-438CFBDF4BEF}"/>
              </a:ext>
            </a:extLst>
          </p:cNvPr>
          <p:cNvSpPr txBox="1"/>
          <p:nvPr/>
        </p:nvSpPr>
        <p:spPr>
          <a:xfrm>
            <a:off x="9428086" y="204187"/>
            <a:ext cx="16690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FF0000"/>
                </a:solidFill>
              </a:rPr>
              <a:t>TILLY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6E28976-0B7A-6D39-A24D-580820D91EB9}"/>
              </a:ext>
            </a:extLst>
          </p:cNvPr>
          <p:cNvSpPr txBox="1"/>
          <p:nvPr/>
        </p:nvSpPr>
        <p:spPr>
          <a:xfrm>
            <a:off x="488272" y="373464"/>
            <a:ext cx="3719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>
                <a:solidFill>
                  <a:srgbClr val="FF0000"/>
                </a:solidFill>
              </a:rPr>
              <a:t>ASSOCIATION TILLY LOISIRS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3DCA849-4859-608B-B924-31FB6838D2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96369"/>
            <a:ext cx="1226915" cy="85963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D3CA717-C169-D4A5-485E-632B3DB321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5085" y="15594548"/>
            <a:ext cx="1226915" cy="69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45445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</TotalTime>
  <Words>7</Words>
  <Application>Microsoft Office PowerPoint</Application>
  <PresentationFormat>Personnalisé</PresentationFormat>
  <Paragraphs>3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DENIS Philippe</dc:creator>
  <cp:lastModifiedBy>DENIS Philippe</cp:lastModifiedBy>
  <cp:revision>2</cp:revision>
  <cp:lastPrinted>2025-11-15T17:50:56Z</cp:lastPrinted>
  <dcterms:created xsi:type="dcterms:W3CDTF">2025-11-15T17:41:26Z</dcterms:created>
  <dcterms:modified xsi:type="dcterms:W3CDTF">2025-11-15T17:53:11Z</dcterms:modified>
</cp:coreProperties>
</file>