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7/3/2026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7/3/2026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4979BD-88F3-D949-3219-9F0BF857C6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5000" dirty="0"/>
              <a:t>Ouverture au public de la mairie le mercredi matin de </a:t>
            </a:r>
            <a:r>
              <a:rPr lang="fr-FR" sz="5000"/>
              <a:t>8h30 </a:t>
            </a:r>
            <a:r>
              <a:rPr lang="fr-FR" sz="5000" dirty="0"/>
              <a:t>à 12h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C757E7E-B398-9502-72B0-F2BD372A2D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1000" dirty="0"/>
              <a:t>Vincent</a:t>
            </a:r>
            <a:r>
              <a:rPr lang="fr-FR" dirty="0"/>
              <a:t> </a:t>
            </a:r>
            <a:r>
              <a:rPr lang="fr-FR" sz="1000" dirty="0"/>
              <a:t>KOBLOTH</a:t>
            </a:r>
            <a:r>
              <a:rPr lang="fr-FR" dirty="0"/>
              <a:t>, </a:t>
            </a:r>
            <a:r>
              <a:rPr lang="fr-FR" sz="1000" dirty="0"/>
              <a:t>Maire de Reichsfeld</a:t>
            </a:r>
          </a:p>
        </p:txBody>
      </p:sp>
    </p:spTree>
    <p:extLst>
      <p:ext uri="{BB962C8B-B14F-4D97-AF65-F5344CB8AC3E}">
        <p14:creationId xmlns:p14="http://schemas.microsoft.com/office/powerpoint/2010/main" val="212160915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{74BBD159-276F-4EC6-9E4F-E2B363A7FB92}TF08bf56db-0078-4b17-959d-3b5cd1536cb942dd2165-64c50fdbff2b</Template>
  <TotalTime>259</TotalTime>
  <Words>19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Impact</vt:lpstr>
      <vt:lpstr>Badge</vt:lpstr>
      <vt:lpstr>Ouverture au public de la mairie le mercredi matin de 8h30 à 12h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Céline ANDRES</dc:creator>
  <cp:lastModifiedBy>Céline ANDRES</cp:lastModifiedBy>
  <cp:revision>2</cp:revision>
  <cp:lastPrinted>2026-07-03T07:21:10Z</cp:lastPrinted>
  <dcterms:created xsi:type="dcterms:W3CDTF">2026-07-02T05:49:43Z</dcterms:created>
  <dcterms:modified xsi:type="dcterms:W3CDTF">2026-07-03T08:47:49Z</dcterms:modified>
</cp:coreProperties>
</file>