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media/image1.png" ContentType="image/png"/>
  <Override PartName="/ppt/media/image2.png" ContentType="image/png"/>
  <Override PartName="/ppt/media/image4.jpeg" ContentType="image/jpeg"/>
  <Override PartName="/ppt/media/image3.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Lst>
  <p:notesMasterIdLst>
    <p:notesMasterId r:id="rId24"/>
  </p:notes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notesMaster" Target="notesMasters/notesMaster1.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fr-FR" sz="1400" spc="-1" strike="noStrike">
                <a:solidFill>
                  <a:srgbClr val="595959"/>
                </a:solidFill>
                <a:latin typeface="Aptos"/>
              </a:defRPr>
            </a:pPr>
            <a:r>
              <a:rPr b="0" lang="fr-FR" sz="1400" spc="-1" strike="noStrike">
                <a:solidFill>
                  <a:srgbClr val="595959"/>
                </a:solidFill>
                <a:latin typeface="Aptos"/>
              </a:rPr>
              <a:t>Nombre de nids détruits dans le Finistère</a:t>
            </a:r>
          </a:p>
        </c:rich>
      </c:tx>
      <c:overlay val="0"/>
      <c:spPr>
        <a:noFill/>
        <a:ln w="0">
          <a:noFill/>
        </a:ln>
      </c:spPr>
    </c:title>
    <c:autoTitleDeleted val="0"/>
    <c:plotArea>
      <c:barChart>
        <c:barDir val="col"/>
        <c:grouping val="clustered"/>
        <c:varyColors val="0"/>
        <c:ser>
          <c:idx val="0"/>
          <c:order val="0"/>
          <c:tx>
            <c:strRef>
              <c:f>label 0</c:f>
              <c:strCache>
                <c:ptCount val="1"/>
                <c:pt idx="0">
                  <c:v>Nombre de nids détruits dans le Finistère</c:v>
                </c:pt>
              </c:strCache>
            </c:strRef>
          </c:tx>
          <c:spPr>
            <a:solidFill>
              <a:srgbClr val="156082"/>
            </a:solidFill>
            <a:ln w="0">
              <a:noFill/>
            </a:ln>
          </c:spPr>
          <c:invertIfNegative val="0"/>
          <c:dLbls>
            <c:txPr>
              <a:bodyPr wrap="square"/>
              <a:lstStyle/>
              <a:p>
                <a:pPr>
                  <a:defRPr b="0" lang="fr-FR" sz="1000" spc="-1" strike="noStrike">
                    <a:solidFill>
                      <a:srgbClr val="000000"/>
                    </a:solidFill>
                    <a:latin typeface="Aptos"/>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0</c:f>
              <c:numCache>
                <c:formatCode>General</c:formatCode>
                <c:ptCount val="12"/>
                <c:pt idx="0">
                  <c:v>2</c:v>
                </c:pt>
                <c:pt idx="1">
                  <c:v>3</c:v>
                </c:pt>
                <c:pt idx="2">
                  <c:v>15</c:v>
                </c:pt>
                <c:pt idx="3">
                  <c:v>315</c:v>
                </c:pt>
                <c:pt idx="4">
                  <c:v>2139</c:v>
                </c:pt>
                <c:pt idx="5">
                  <c:v>6745</c:v>
                </c:pt>
                <c:pt idx="6">
                  <c:v>6000</c:v>
                </c:pt>
                <c:pt idx="7">
                  <c:v>6050</c:v>
                </c:pt>
                <c:pt idx="8">
                  <c:v>5950</c:v>
                </c:pt>
                <c:pt idx="9">
                  <c:v>6050</c:v>
                </c:pt>
                <c:pt idx="10">
                  <c:v>6000</c:v>
                </c:pt>
                <c:pt idx="11">
                  <c:v>8119</c:v>
                </c:pt>
              </c:numCache>
            </c:numRef>
          </c:val>
        </c:ser>
        <c:gapWidth val="219"/>
        <c:overlap val="-27"/>
        <c:axId val="65902975"/>
        <c:axId val="51862984"/>
      </c:barChart>
      <c:catAx>
        <c:axId val="65902975"/>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lang="fr-FR" sz="900" spc="-1" strike="noStrike">
                <a:solidFill>
                  <a:srgbClr val="595959"/>
                </a:solidFill>
                <a:latin typeface="Aptos"/>
              </a:defRPr>
            </a:pPr>
          </a:p>
        </c:txPr>
        <c:crossAx val="51862984"/>
        <c:crosses val="autoZero"/>
        <c:auto val="1"/>
        <c:lblAlgn val="ctr"/>
        <c:lblOffset val="100"/>
        <c:noMultiLvlLbl val="0"/>
      </c:catAx>
      <c:valAx>
        <c:axId val="51862984"/>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12600">
            <a:noFill/>
          </a:ln>
        </c:spPr>
        <c:txPr>
          <a:bodyPr/>
          <a:lstStyle/>
          <a:p>
            <a:pPr>
              <a:defRPr b="0" lang="fr-FR" sz="900" spc="-1" strike="noStrike">
                <a:solidFill>
                  <a:srgbClr val="595959"/>
                </a:solidFill>
                <a:latin typeface="Aptos"/>
              </a:defRPr>
            </a:pPr>
          </a:p>
        </c:txPr>
        <c:crossAx val="65902975"/>
        <c:crosses val="autoZero"/>
        <c:crossBetween val="between"/>
      </c:valAx>
      <c:spPr>
        <a:noFill/>
        <a:ln w="0">
          <a:noFill/>
        </a:ln>
      </c:spPr>
    </c:plotArea>
    <c:plotVisOnly val="1"/>
    <c:dispBlanksAs val="gap"/>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fr-FR" sz="1400" spc="-1" strike="noStrike">
                <a:solidFill>
                  <a:srgbClr val="595959"/>
                </a:solidFill>
                <a:latin typeface="Aptos"/>
              </a:defRPr>
            </a:pPr>
            <a:r>
              <a:rPr b="0" lang="fr-FR" sz="1400" spc="-1" strike="noStrike">
                <a:solidFill>
                  <a:srgbClr val="595959"/>
                </a:solidFill>
                <a:latin typeface="Aptos"/>
              </a:rPr>
              <a:t>Nombre de nids détruits dans la Manche</a:t>
            </a:r>
          </a:p>
        </c:rich>
      </c:tx>
      <c:overlay val="0"/>
      <c:spPr>
        <a:noFill/>
        <a:ln w="0">
          <a:noFill/>
        </a:ln>
      </c:spPr>
    </c:title>
    <c:autoTitleDeleted val="0"/>
    <c:plotArea>
      <c:barChart>
        <c:barDir val="col"/>
        <c:grouping val="clustered"/>
        <c:varyColors val="0"/>
        <c:ser>
          <c:idx val="0"/>
          <c:order val="0"/>
          <c:tx>
            <c:strRef>
              <c:f>label 0</c:f>
              <c:strCache>
                <c:ptCount val="1"/>
                <c:pt idx="0">
                  <c:v>Nombre de nids détruits dans la Manche</c:v>
                </c:pt>
              </c:strCache>
            </c:strRef>
          </c:tx>
          <c:spPr>
            <a:solidFill>
              <a:srgbClr val="156082"/>
            </a:solidFill>
            <a:ln w="0">
              <a:noFill/>
            </a:ln>
          </c:spPr>
          <c:invertIfNegative val="0"/>
          <c:dLbls>
            <c:txPr>
              <a:bodyPr wrap="square"/>
              <a:lstStyle/>
              <a:p>
                <a:pPr>
                  <a:defRPr b="0" lang="fr-FR" sz="1000" spc="-1" strike="noStrike">
                    <a:solidFill>
                      <a:srgbClr val="000000"/>
                    </a:solidFill>
                    <a:latin typeface="Aptos"/>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2016</c:v>
                </c:pt>
                <c:pt idx="1">
                  <c:v>2017</c:v>
                </c:pt>
                <c:pt idx="2">
                  <c:v>2018</c:v>
                </c:pt>
                <c:pt idx="3">
                  <c:v>2019</c:v>
                </c:pt>
                <c:pt idx="4">
                  <c:v>2020</c:v>
                </c:pt>
                <c:pt idx="5">
                  <c:v>2021</c:v>
                </c:pt>
                <c:pt idx="6">
                  <c:v>2022</c:v>
                </c:pt>
              </c:strCache>
            </c:strRef>
          </c:cat>
          <c:val>
            <c:numRef>
              <c:f>0</c:f>
              <c:numCache>
                <c:formatCode>General</c:formatCode>
                <c:ptCount val="7"/>
                <c:pt idx="0">
                  <c:v>869</c:v>
                </c:pt>
                <c:pt idx="1">
                  <c:v>1447</c:v>
                </c:pt>
                <c:pt idx="2">
                  <c:v>5395</c:v>
                </c:pt>
                <c:pt idx="3">
                  <c:v>2502</c:v>
                </c:pt>
                <c:pt idx="4">
                  <c:v>4034</c:v>
                </c:pt>
                <c:pt idx="5">
                  <c:v>4139</c:v>
                </c:pt>
                <c:pt idx="6">
                  <c:v>9924</c:v>
                </c:pt>
              </c:numCache>
            </c:numRef>
          </c:val>
        </c:ser>
        <c:gapWidth val="219"/>
        <c:overlap val="-27"/>
        <c:axId val="25509111"/>
        <c:axId val="78600562"/>
      </c:barChart>
      <c:catAx>
        <c:axId val="25509111"/>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lang="fr-FR" sz="900" spc="-1" strike="noStrike">
                <a:solidFill>
                  <a:srgbClr val="595959"/>
                </a:solidFill>
                <a:latin typeface="Aptos"/>
              </a:defRPr>
            </a:pPr>
          </a:p>
        </c:txPr>
        <c:crossAx val="78600562"/>
        <c:crosses val="autoZero"/>
        <c:auto val="1"/>
        <c:lblAlgn val="ctr"/>
        <c:lblOffset val="100"/>
        <c:noMultiLvlLbl val="0"/>
      </c:catAx>
      <c:valAx>
        <c:axId val="78600562"/>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12600">
            <a:noFill/>
          </a:ln>
        </c:spPr>
        <c:txPr>
          <a:bodyPr/>
          <a:lstStyle/>
          <a:p>
            <a:pPr>
              <a:defRPr b="0" lang="fr-FR" sz="900" spc="-1" strike="noStrike">
                <a:solidFill>
                  <a:srgbClr val="595959"/>
                </a:solidFill>
                <a:latin typeface="Aptos"/>
              </a:defRPr>
            </a:pPr>
          </a:p>
        </c:txPr>
        <c:crossAx val="25509111"/>
        <c:crosses val="autoZero"/>
        <c:crossBetween val="between"/>
      </c:valAx>
      <c:spPr>
        <a:noFill/>
        <a:ln w="0">
          <a:noFill/>
        </a:ln>
      </c:spPr>
    </c:plotArea>
    <c:plotVisOnly val="1"/>
    <c:dispBlanksAs val="gap"/>
  </c:chart>
  <c:spPr>
    <a:noFill/>
    <a:ln w="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2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fr-FR" sz="1800" spc="-1" strike="noStrike">
                <a:solidFill>
                  <a:schemeClr val="dk1"/>
                </a:solidFill>
                <a:latin typeface="Aptos"/>
              </a:rPr>
              <a:t>Cliquez pour déplacer la diapo</a:t>
            </a:r>
            <a:endParaRPr b="0" lang="fr-FR" sz="1800" spc="-1" strike="noStrike">
              <a:solidFill>
                <a:schemeClr val="dk1"/>
              </a:solidFill>
              <a:latin typeface="Aptos"/>
            </a:endParaRPr>
          </a:p>
        </p:txBody>
      </p:sp>
      <p:sp>
        <p:nvSpPr>
          <p:cNvPr id="16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167"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168" name="PlaceHolder 4"/>
          <p:cNvSpPr>
            <a:spLocks noGrp="1"/>
          </p:cNvSpPr>
          <p:nvPr>
            <p:ph type="dt" idx="67"/>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69" name="PlaceHolder 5"/>
          <p:cNvSpPr>
            <a:spLocks noGrp="1"/>
          </p:cNvSpPr>
          <p:nvPr>
            <p:ph type="ftr" idx="68"/>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70" name="PlaceHolder 6"/>
          <p:cNvSpPr>
            <a:spLocks noGrp="1"/>
          </p:cNvSpPr>
          <p:nvPr>
            <p:ph type="sldNum" idx="69"/>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53DEBC09-9E5B-4C5C-B8E9-4CADFBB1B6B6}"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Espace réservé du numéro de diapositive 6"/>
          <p:cNvSpPr/>
          <p:nvPr/>
        </p:nvSpPr>
        <p:spPr>
          <a:xfrm>
            <a:off x="4278960" y="10157400"/>
            <a:ext cx="3280320" cy="533880"/>
          </a:xfrm>
          <a:prstGeom prst="rect">
            <a:avLst/>
          </a:prstGeom>
          <a:noFill/>
          <a:ln w="0">
            <a:noFill/>
          </a:ln>
        </p:spPr>
        <p:style>
          <a:lnRef idx="0"/>
          <a:fillRef idx="0"/>
          <a:effectRef idx="0"/>
          <a:fontRef idx="minor"/>
        </p:style>
        <p:txBody>
          <a:bodyPr lIns="0" rIns="0" tIns="0" bIns="0" anchor="b">
            <a:noAutofit/>
          </a:bodyPr>
          <a:p>
            <a:pPr algn="r" defTabSz="914400">
              <a:lnSpc>
                <a:spcPct val="100000"/>
              </a:lnSpc>
              <a:tabLst>
                <a:tab algn="l" pos="0"/>
              </a:tabLst>
            </a:pPr>
            <a:fld id="{8FB21D33-25DE-4700-A67A-CE12007821A7}" type="slidenum">
              <a:rPr b="0" lang="fr-FR" sz="1400" spc="-1" strike="noStrike">
                <a:solidFill>
                  <a:srgbClr val="000000"/>
                </a:solidFill>
                <a:latin typeface="Arial"/>
                <a:ea typeface="Segoe UI"/>
              </a:rPr>
              <a:t>&lt;numéro&gt;</a:t>
            </a:fld>
            <a:endParaRPr b="0" lang="fr-FR" sz="1400" spc="-1" strike="noStrike">
              <a:solidFill>
                <a:srgbClr val="000000"/>
              </a:solidFill>
              <a:latin typeface="Arial"/>
            </a:endParaRPr>
          </a:p>
        </p:txBody>
      </p:sp>
      <p:sp>
        <p:nvSpPr>
          <p:cNvPr id="204" name="PlaceHolder 1"/>
          <p:cNvSpPr>
            <a:spLocks noGrp="1"/>
          </p:cNvSpPr>
          <p:nvPr>
            <p:ph type="sldImg"/>
          </p:nvPr>
        </p:nvSpPr>
        <p:spPr>
          <a:xfrm>
            <a:off x="1106640" y="812880"/>
            <a:ext cx="5344920" cy="4008240"/>
          </a:xfrm>
          <a:prstGeom prst="rect">
            <a:avLst/>
          </a:prstGeom>
          <a:ln w="0">
            <a:noFill/>
          </a:ln>
        </p:spPr>
      </p:sp>
      <p:sp>
        <p:nvSpPr>
          <p:cNvPr id="20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217440" y="812880"/>
            <a:ext cx="7122600" cy="4008240"/>
          </a:xfrm>
          <a:prstGeom prst="rect">
            <a:avLst/>
          </a:prstGeom>
          <a:ln w="0">
            <a:noFill/>
          </a:ln>
        </p:spPr>
      </p:sp>
      <p:sp>
        <p:nvSpPr>
          <p:cNvPr id="20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fr-FR" sz="1800" spc="-1" strike="noStrike">
              <a:solidFill>
                <a:srgbClr val="000000"/>
              </a:solidFill>
              <a:latin typeface="Arial"/>
            </a:endParaRPr>
          </a:p>
        </p:txBody>
      </p:sp>
      <p:sp>
        <p:nvSpPr>
          <p:cNvPr id="208" name="Espace réservé du numéro de diapositive 3"/>
          <p:cNvSpPr/>
          <p:nvPr/>
        </p:nvSpPr>
        <p:spPr>
          <a:xfrm>
            <a:off x="4278960" y="10157400"/>
            <a:ext cx="3280320" cy="533880"/>
          </a:xfrm>
          <a:prstGeom prst="rect">
            <a:avLst/>
          </a:prstGeom>
          <a:noFill/>
          <a:ln w="0">
            <a:noFill/>
          </a:ln>
        </p:spPr>
        <p:style>
          <a:lnRef idx="0"/>
          <a:fillRef idx="0"/>
          <a:effectRef idx="0"/>
          <a:fontRef idx="minor"/>
        </p:style>
        <p:txBody>
          <a:bodyPr lIns="0" rIns="0" tIns="0" bIns="0" anchor="b">
            <a:noAutofit/>
          </a:bodyPr>
          <a:p>
            <a:pPr algn="r" defTabSz="914400">
              <a:lnSpc>
                <a:spcPct val="100000"/>
              </a:lnSpc>
              <a:tabLst>
                <a:tab algn="l" pos="0"/>
              </a:tabLst>
            </a:pPr>
            <a:fld id="{5B9E04AD-D496-4346-8EAF-9BEDD49D2960}" type="slidenum">
              <a:rPr b="0" lang="fr-FR" sz="1400" spc="-1" strike="noStrike">
                <a:solidFill>
                  <a:srgbClr val="000000"/>
                </a:solidFill>
                <a:latin typeface="Arial"/>
                <a:ea typeface="Segoe UI"/>
              </a:rPr>
              <a:t>&lt;numéro&gt;</a:t>
            </a:fld>
            <a:endParaRPr b="0" lang="fr-FR" sz="14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7" name="PlaceHolder 2"/>
          <p:cNvSpPr>
            <a:spLocks noGrp="1"/>
          </p:cNvSpPr>
          <p:nvPr>
            <p:ph type="subTitle"/>
          </p:nvPr>
        </p:nvSpPr>
        <p:spPr>
          <a:xfrm>
            <a:off x="609480" y="1604880"/>
            <a:ext cx="1097136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EA4A02A-5C05-4400-85DC-4A2F7DC3A542}"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8FAFD10B-7303-49AC-8B74-3A7B74C948A9}" type="slidenum">
              <a:t>&lt;#&gt;</a:t>
            </a:fld>
          </a:p>
        </p:txBody>
      </p:sp>
      <p:sp>
        <p:nvSpPr>
          <p:cNvPr id="4" name="PlaceHolder 3"/>
          <p:cNvSpPr>
            <a:spLocks noGrp="1"/>
          </p:cNvSpPr>
          <p:nvPr>
            <p:ph type="dt" idx="28"/>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D8DEAF29-7655-4E21-9A46-11A2E25CB788}" type="slidenum">
              <a:t>&lt;#&gt;</a:t>
            </a:fld>
          </a:p>
        </p:txBody>
      </p:sp>
      <p:sp>
        <p:nvSpPr>
          <p:cNvPr id="4" name="PlaceHolder 3"/>
          <p:cNvSpPr>
            <a:spLocks noGrp="1"/>
          </p:cNvSpPr>
          <p:nvPr>
            <p:ph type="dt" idx="3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tandard">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95" name="PlaceHolder 2"/>
          <p:cNvSpPr>
            <a:spLocks noGrp="1"/>
          </p:cNvSpPr>
          <p:nvPr>
            <p:ph type="subTitle"/>
          </p:nvPr>
        </p:nvSpPr>
        <p:spPr>
          <a:xfrm>
            <a:off x="609480" y="1604880"/>
            <a:ext cx="1097136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sldNum" idx="36"/>
          </p:nvPr>
        </p:nvSpPr>
        <p:spPr/>
        <p:txBody>
          <a:bodyPr/>
          <a:p>
            <a:fld id="{49C128C4-8570-4C86-88F9-9A96698D568D}" type="slidenum">
              <a:t>&lt;#&gt;</a:t>
            </a:fld>
          </a:p>
        </p:txBody>
      </p:sp>
      <p:sp>
        <p:nvSpPr>
          <p:cNvPr id="6" name="PlaceHolder 5"/>
          <p:cNvSpPr>
            <a:spLocks noGrp="1"/>
          </p:cNvSpPr>
          <p:nvPr>
            <p:ph type="dt" idx="35"/>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Standard 1">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9"/>
          </p:nvPr>
        </p:nvSpPr>
        <p:spPr/>
        <p:txBody>
          <a:bodyPr/>
          <a:p>
            <a:fld id="{A030A944-D2BF-4CFC-951F-435212863759}" type="slidenum">
              <a:t>&lt;#&gt;</a:t>
            </a:fld>
          </a:p>
        </p:txBody>
      </p:sp>
      <p:sp>
        <p:nvSpPr>
          <p:cNvPr id="4" name="PlaceHolder 3"/>
          <p:cNvSpPr>
            <a:spLocks noGrp="1"/>
          </p:cNvSpPr>
          <p:nvPr>
            <p:ph type="dt" idx="38"/>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Standard 2">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2"/>
          </p:nvPr>
        </p:nvSpPr>
        <p:spPr/>
        <p:txBody>
          <a:bodyPr/>
          <a:p>
            <a:fld id="{D702ED5C-FF9F-4792-A2D0-7AA78F6F4B4A}" type="slidenum">
              <a:t>&lt;#&gt;</a:t>
            </a:fld>
          </a:p>
        </p:txBody>
      </p:sp>
      <p:sp>
        <p:nvSpPr>
          <p:cNvPr id="4" name="PlaceHolder 3"/>
          <p:cNvSpPr>
            <a:spLocks noGrp="1"/>
          </p:cNvSpPr>
          <p:nvPr>
            <p:ph type="dt" idx="41"/>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3">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115" name="PlaceHolder 2"/>
          <p:cNvSpPr>
            <a:spLocks noGrp="1"/>
          </p:cNvSpPr>
          <p:nvPr>
            <p:ph/>
          </p:nvPr>
        </p:nvSpPr>
        <p:spPr>
          <a:xfrm>
            <a:off x="609480" y="1604880"/>
            <a:ext cx="1097136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4" name="PlaceHolder 3"/>
          <p:cNvSpPr>
            <a:spLocks noGrp="1"/>
          </p:cNvSpPr>
          <p:nvPr>
            <p:ph type="ftr" idx="43"/>
          </p:nvPr>
        </p:nvSpPr>
        <p:spPr/>
        <p:txBody>
          <a:bodyPr/>
          <a:p>
            <a:r>
              <a:t>Footer</a:t>
            </a:r>
          </a:p>
        </p:txBody>
      </p:sp>
      <p:sp>
        <p:nvSpPr>
          <p:cNvPr id="5" name="PlaceHolder 4"/>
          <p:cNvSpPr>
            <a:spLocks noGrp="1"/>
          </p:cNvSpPr>
          <p:nvPr>
            <p:ph type="sldNum" idx="45"/>
          </p:nvPr>
        </p:nvSpPr>
        <p:spPr/>
        <p:txBody>
          <a:bodyPr/>
          <a:p>
            <a:fld id="{FC659C11-B405-4232-8A3C-BC79429A05F1}" type="slidenum">
              <a:t>&lt;#&gt;</a:t>
            </a:fld>
          </a:p>
        </p:txBody>
      </p:sp>
      <p:sp>
        <p:nvSpPr>
          <p:cNvPr id="6" name="PlaceHolder 5"/>
          <p:cNvSpPr>
            <a:spLocks noGrp="1"/>
          </p:cNvSpPr>
          <p:nvPr>
            <p:ph type="dt" idx="4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8"/>
          </p:nvPr>
        </p:nvSpPr>
        <p:spPr/>
        <p:txBody>
          <a:bodyPr/>
          <a:p>
            <a:fld id="{783050E6-D30F-4CF0-8731-31EE3D80D96F}" type="slidenum">
              <a:t>&lt;#&gt;</a:t>
            </a:fld>
          </a:p>
        </p:txBody>
      </p:sp>
      <p:sp>
        <p:nvSpPr>
          <p:cNvPr id="4" name="PlaceHolder 3"/>
          <p:cNvSpPr>
            <a:spLocks noGrp="1"/>
          </p:cNvSpPr>
          <p:nvPr>
            <p:ph type="dt" idx="47"/>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130" name="PlaceHolder 2"/>
          <p:cNvSpPr>
            <a:spLocks noGrp="1"/>
          </p:cNvSpPr>
          <p:nvPr>
            <p:ph/>
          </p:nvPr>
        </p:nvSpPr>
        <p:spPr>
          <a:xfrm>
            <a:off x="609480" y="1604880"/>
            <a:ext cx="535392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131" name="PlaceHolder 3"/>
          <p:cNvSpPr>
            <a:spLocks noGrp="1"/>
          </p:cNvSpPr>
          <p:nvPr>
            <p:ph/>
          </p:nvPr>
        </p:nvSpPr>
        <p:spPr>
          <a:xfrm>
            <a:off x="6231600" y="1604880"/>
            <a:ext cx="535392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5" name="PlaceHolder 4"/>
          <p:cNvSpPr>
            <a:spLocks noGrp="1"/>
          </p:cNvSpPr>
          <p:nvPr>
            <p:ph type="ftr" idx="49"/>
          </p:nvPr>
        </p:nvSpPr>
        <p:spPr/>
        <p:txBody>
          <a:bodyPr/>
          <a:p>
            <a:r>
              <a:t>Footer</a:t>
            </a:r>
          </a:p>
        </p:txBody>
      </p:sp>
      <p:sp>
        <p:nvSpPr>
          <p:cNvPr id="6" name="PlaceHolder 5"/>
          <p:cNvSpPr>
            <a:spLocks noGrp="1"/>
          </p:cNvSpPr>
          <p:nvPr>
            <p:ph type="sldNum" idx="51"/>
          </p:nvPr>
        </p:nvSpPr>
        <p:spPr/>
        <p:txBody>
          <a:bodyPr/>
          <a:p>
            <a:fld id="{C3A2A7CB-D102-4F22-9349-01D01C196CB1}" type="slidenum">
              <a:t>&lt;#&gt;</a:t>
            </a:fld>
          </a:p>
        </p:txBody>
      </p:sp>
      <p:sp>
        <p:nvSpPr>
          <p:cNvPr id="7" name="PlaceHolder 6"/>
          <p:cNvSpPr>
            <a:spLocks noGrp="1"/>
          </p:cNvSpPr>
          <p:nvPr>
            <p:ph type="dt" idx="50"/>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
    <p:spTree>
      <p:nvGrpSpPr>
        <p:cNvPr id="1" name=""/>
        <p:cNvGrpSpPr/>
        <p:nvPr/>
      </p:nvGrpSpPr>
      <p:grpSpPr>
        <a:xfrm>
          <a:off x="0" y="0"/>
          <a:ext cx="0" cy="0"/>
          <a:chOff x="0" y="0"/>
          <a:chExt cx="0" cy="0"/>
        </a:xfrm>
      </p:grpSpPr>
      <p:sp>
        <p:nvSpPr>
          <p:cNvPr id="2" name="PlaceHolder 1"/>
          <p:cNvSpPr>
            <a:spLocks noGrp="1"/>
          </p:cNvSpPr>
          <p:nvPr>
            <p:ph type="ftr" idx="52"/>
          </p:nvPr>
        </p:nvSpPr>
        <p:spPr/>
        <p:txBody>
          <a:bodyPr/>
          <a:p>
            <a:r>
              <a:t>Footer</a:t>
            </a:r>
          </a:p>
        </p:txBody>
      </p:sp>
      <p:sp>
        <p:nvSpPr>
          <p:cNvPr id="3" name="PlaceHolder 2"/>
          <p:cNvSpPr>
            <a:spLocks noGrp="1"/>
          </p:cNvSpPr>
          <p:nvPr>
            <p:ph type="sldNum" idx="54"/>
          </p:nvPr>
        </p:nvSpPr>
        <p:spPr/>
        <p:txBody>
          <a:bodyPr/>
          <a:p>
            <a:fld id="{4727E182-13CD-469E-9982-2AF9BA3EBB99}" type="slidenum">
              <a:t>&lt;#&gt;</a:t>
            </a:fld>
          </a:p>
        </p:txBody>
      </p:sp>
      <p:sp>
        <p:nvSpPr>
          <p:cNvPr id="4" name="PlaceHolder 3"/>
          <p:cNvSpPr>
            <a:spLocks noGrp="1"/>
          </p:cNvSpPr>
          <p:nvPr>
            <p:ph type="dt" idx="53"/>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3" name="PlaceHolder 2"/>
          <p:cNvSpPr>
            <a:spLocks noGrp="1"/>
          </p:cNvSpPr>
          <p:nvPr>
            <p:ph type="ftr" idx="55"/>
          </p:nvPr>
        </p:nvSpPr>
        <p:spPr/>
        <p:txBody>
          <a:bodyPr/>
          <a:p>
            <a:r>
              <a:t>Footer</a:t>
            </a:r>
          </a:p>
        </p:txBody>
      </p:sp>
      <p:sp>
        <p:nvSpPr>
          <p:cNvPr id="4" name="PlaceHolder 3"/>
          <p:cNvSpPr>
            <a:spLocks noGrp="1"/>
          </p:cNvSpPr>
          <p:nvPr>
            <p:ph type="sldNum" idx="57"/>
          </p:nvPr>
        </p:nvSpPr>
        <p:spPr/>
        <p:txBody>
          <a:bodyPr/>
          <a:p>
            <a:fld id="{92261F90-8668-4D72-BD27-BB3CBB0C5E45}" type="slidenum">
              <a:t>&lt;#&gt;</a:t>
            </a:fld>
          </a:p>
        </p:txBody>
      </p:sp>
      <p:sp>
        <p:nvSpPr>
          <p:cNvPr id="5" name="PlaceHolder 4"/>
          <p:cNvSpPr>
            <a:spLocks noGrp="1"/>
          </p:cNvSpPr>
          <p:nvPr>
            <p:ph type="dt" idx="56"/>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160298F-2589-4352-8887-0D3C805EC4A2}"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58"/>
          </p:nvPr>
        </p:nvSpPr>
        <p:spPr/>
        <p:txBody>
          <a:bodyPr/>
          <a:p>
            <a:r>
              <a:t>Footer</a:t>
            </a:r>
          </a:p>
        </p:txBody>
      </p:sp>
      <p:sp>
        <p:nvSpPr>
          <p:cNvPr id="3" name="PlaceHolder 2"/>
          <p:cNvSpPr>
            <a:spLocks noGrp="1"/>
          </p:cNvSpPr>
          <p:nvPr>
            <p:ph type="sldNum" idx="60"/>
          </p:nvPr>
        </p:nvSpPr>
        <p:spPr/>
        <p:txBody>
          <a:bodyPr/>
          <a:p>
            <a:fld id="{DF0153F5-4325-4C5C-B896-B31A5DA7B09D}" type="slidenum">
              <a:t>&lt;#&gt;</a:t>
            </a:fld>
          </a:p>
        </p:txBody>
      </p:sp>
      <p:sp>
        <p:nvSpPr>
          <p:cNvPr id="4" name="PlaceHolder 3"/>
          <p:cNvSpPr>
            <a:spLocks noGrp="1"/>
          </p:cNvSpPr>
          <p:nvPr>
            <p:ph type="dt" idx="59"/>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3"/>
          </p:nvPr>
        </p:nvSpPr>
        <p:spPr/>
        <p:txBody>
          <a:bodyPr/>
          <a:p>
            <a:fld id="{E45068AA-84EB-4BCB-B6FB-70DE149F8EDA}" type="slidenum">
              <a:t>&lt;#&gt;</a:t>
            </a:fld>
          </a:p>
        </p:txBody>
      </p:sp>
      <p:sp>
        <p:nvSpPr>
          <p:cNvPr id="4" name="PlaceHolder 3"/>
          <p:cNvSpPr>
            <a:spLocks noGrp="1"/>
          </p:cNvSpPr>
          <p:nvPr>
            <p:ph type="dt" idx="62"/>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0">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p>
            <a:r>
              <a:t>Footer</a:t>
            </a:r>
          </a:p>
        </p:txBody>
      </p:sp>
      <p:sp>
        <p:nvSpPr>
          <p:cNvPr id="3" name="PlaceHolder 2"/>
          <p:cNvSpPr>
            <a:spLocks noGrp="1"/>
          </p:cNvSpPr>
          <p:nvPr>
            <p:ph type="sldNum" idx="66"/>
          </p:nvPr>
        </p:nvSpPr>
        <p:spPr/>
        <p:txBody>
          <a:bodyPr/>
          <a:p>
            <a:fld id="{19E0CBE3-57CD-4F81-9A39-F3BB4A4386D3}" type="slidenum">
              <a:t>&lt;#&gt;</a:t>
            </a:fld>
          </a:p>
        </p:txBody>
      </p:sp>
      <p:sp>
        <p:nvSpPr>
          <p:cNvPr id="4" name="PlaceHolder 3"/>
          <p:cNvSpPr>
            <a:spLocks noGrp="1"/>
          </p:cNvSpPr>
          <p:nvPr>
            <p:ph type="dt" idx="65"/>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2687BE91-090A-44EE-901C-48C7708DB6A5}"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30" name="PlaceHolder 2"/>
          <p:cNvSpPr>
            <a:spLocks noGrp="1"/>
          </p:cNvSpPr>
          <p:nvPr>
            <p:ph/>
          </p:nvPr>
        </p:nvSpPr>
        <p:spPr>
          <a:xfrm>
            <a:off x="609480" y="1604880"/>
            <a:ext cx="1097136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D913984E-0F29-4350-8F75-A607CAAB077A}"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1A4AFF38-E998-4EE3-A36D-8B7EFDA11E3F}" type="slidenum">
              <a:t>&lt;#&gt;</a:t>
            </a:fld>
          </a:p>
        </p:txBody>
      </p:sp>
      <p:sp>
        <p:nvSpPr>
          <p:cNvPr id="4" name="PlaceHolder 3"/>
          <p:cNvSpPr>
            <a:spLocks noGrp="1"/>
          </p:cNvSpPr>
          <p:nvPr>
            <p:ph type="dt" idx="1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47" name="PlaceHolder 2"/>
          <p:cNvSpPr>
            <a:spLocks noGrp="1"/>
          </p:cNvSpPr>
          <p:nvPr>
            <p:ph/>
          </p:nvPr>
        </p:nvSpPr>
        <p:spPr>
          <a:xfrm>
            <a:off x="609480" y="1604880"/>
            <a:ext cx="535392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48" name="PlaceHolder 3"/>
          <p:cNvSpPr>
            <a:spLocks noGrp="1"/>
          </p:cNvSpPr>
          <p:nvPr>
            <p:ph/>
          </p:nvPr>
        </p:nvSpPr>
        <p:spPr>
          <a:xfrm>
            <a:off x="6231600" y="1604880"/>
            <a:ext cx="5353920" cy="3977280"/>
          </a:xfrm>
          <a:prstGeom prst="rect">
            <a:avLst/>
          </a:prstGeom>
          <a:noFill/>
          <a:ln w="0">
            <a:noFill/>
          </a:ln>
        </p:spPr>
        <p:txBody>
          <a:bodyPr lIns="0" rIns="0" tIns="0" bIns="0" anchor="t">
            <a:normAutofit/>
          </a:bodyPr>
          <a:p>
            <a:pPr indent="0">
              <a:spcBef>
                <a:spcPts val="1417"/>
              </a:spcBef>
              <a:buNone/>
            </a:pPr>
            <a:endParaRPr b="0" lang="fr-FR" sz="2910" spc="-1" strike="noStrike">
              <a:solidFill>
                <a:srgbClr val="000000"/>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752BE69C-663A-4FF1-876D-512033285EA3}" type="slidenum">
              <a:t>&lt;#&gt;</a:t>
            </a:fld>
          </a:p>
        </p:txBody>
      </p:sp>
      <p:sp>
        <p:nvSpPr>
          <p:cNvPr id="7" name="PlaceHolder 6"/>
          <p:cNvSpPr>
            <a:spLocks noGrp="1"/>
          </p:cNvSpPr>
          <p:nvPr>
            <p:ph type="dt" idx="16"/>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DE216FD5-0771-4A11-9F06-3860A411DC74}" type="slidenum">
              <a:t>&lt;#&gt;</a:t>
            </a:fld>
          </a:p>
        </p:txBody>
      </p:sp>
      <p:sp>
        <p:nvSpPr>
          <p:cNvPr id="4" name="PlaceHolder 3"/>
          <p:cNvSpPr>
            <a:spLocks noGrp="1"/>
          </p:cNvSpPr>
          <p:nvPr>
            <p:ph type="dt" idx="19"/>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5A615C8D-E872-4DEB-AADC-3BFD9B4A149A}" type="slidenum">
              <a:t>&lt;#&gt;</a:t>
            </a:fld>
          </a:p>
        </p:txBody>
      </p:sp>
      <p:sp>
        <p:nvSpPr>
          <p:cNvPr id="5" name="PlaceHolder 4"/>
          <p:cNvSpPr>
            <a:spLocks noGrp="1"/>
          </p:cNvSpPr>
          <p:nvPr>
            <p:ph type="dt" idx="22"/>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EBCF0124-A024-4BA6-970B-253E53D8788D}" type="slidenum">
              <a:t>&lt;#&gt;</a:t>
            </a:fld>
          </a:p>
        </p:txBody>
      </p:sp>
      <p:sp>
        <p:nvSpPr>
          <p:cNvPr id="4" name="PlaceHolder 3"/>
          <p:cNvSpPr>
            <a:spLocks noGrp="1"/>
          </p:cNvSpPr>
          <p:nvPr>
            <p:ph type="dt" idx="25"/>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3.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3.png"/><Relationship Id="rId3"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3.png"/><Relationship Id="rId3"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3.png"/><Relationship Id="rId3"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3.png"/><Relationship Id="rId3"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3.png"/><Relationship Id="rId3"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3.png"/><Relationship Id="rId3"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3.png"/><Relationship Id="rId3"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3.png"/><Relationship Id="rId3"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3.png"/><Relationship Id="rId3"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3.png"/><Relationship Id="rId3" Type="http://schemas.openxmlformats.org/officeDocument/2006/relationships/slideLayout" Target="../slideLayouts/slideLayout2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5458320"/>
            <a:ext cx="12187080" cy="1398960"/>
          </a:xfrm>
          <a:prstGeom prst="rect">
            <a:avLst/>
          </a:prstGeom>
          <a:ln w="0">
            <a:noFill/>
          </a:ln>
        </p:spPr>
      </p:pic>
      <p:pic>
        <p:nvPicPr>
          <p:cNvPr id="1" name="" descr=""/>
          <p:cNvPicPr/>
          <p:nvPr/>
        </p:nvPicPr>
        <p:blipFill>
          <a:blip r:embed="rId3"/>
          <a:stretch/>
        </p:blipFill>
        <p:spPr>
          <a:xfrm>
            <a:off x="0" y="0"/>
            <a:ext cx="12187440" cy="1537560"/>
          </a:xfrm>
          <a:prstGeom prst="rect">
            <a:avLst/>
          </a:prstGeom>
          <a:ln w="0">
            <a:noFill/>
          </a:ln>
        </p:spPr>
      </p:pic>
      <p:sp>
        <p:nvSpPr>
          <p:cNvPr id="2" name="PlaceHolder 1"/>
          <p:cNvSpPr>
            <a:spLocks noGrp="1"/>
          </p:cNvSpPr>
          <p:nvPr>
            <p:ph type="title"/>
          </p:nvPr>
        </p:nvSpPr>
        <p:spPr>
          <a:xfrm>
            <a:off x="1524600" y="1121760"/>
            <a:ext cx="9142560" cy="23875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5450" spc="-1" strike="noStrike">
                <a:solidFill>
                  <a:srgbClr val="000000"/>
                </a:solidFill>
                <a:latin typeface="Arial"/>
              </a:rPr>
              <a:t>Modifiez le style du titre</a:t>
            </a:r>
            <a:endParaRPr b="0" lang="fr-FR" sz="5450" spc="-1" strike="noStrike">
              <a:solidFill>
                <a:schemeClr val="dk1"/>
              </a:solidFill>
              <a:latin typeface="Aptos"/>
            </a:endParaRPr>
          </a:p>
        </p:txBody>
      </p:sp>
      <p:sp>
        <p:nvSpPr>
          <p:cNvPr id="3" name="PlaceHolder 2"/>
          <p:cNvSpPr>
            <a:spLocks noGrp="1"/>
          </p:cNvSpPr>
          <p:nvPr>
            <p:ph type="dt" idx="1"/>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 name="PlaceHolder 3"/>
          <p:cNvSpPr>
            <a:spLocks noGrp="1"/>
          </p:cNvSpPr>
          <p:nvPr>
            <p:ph type="ftr" idx="2"/>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 name="PlaceHolder 4"/>
          <p:cNvSpPr>
            <a:spLocks noGrp="1"/>
          </p:cNvSpPr>
          <p:nvPr>
            <p:ph type="sldNum" idx="3"/>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0E50D433-9D74-4C08-89E8-AC16D2C1F298}"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 descr=""/>
          <p:cNvPicPr/>
          <p:nvPr/>
        </p:nvPicPr>
        <p:blipFill>
          <a:blip r:embed="rId2"/>
          <a:stretch/>
        </p:blipFill>
        <p:spPr>
          <a:xfrm>
            <a:off x="0" y="5458320"/>
            <a:ext cx="12187080" cy="1398960"/>
          </a:xfrm>
          <a:prstGeom prst="rect">
            <a:avLst/>
          </a:prstGeom>
          <a:ln w="0">
            <a:noFill/>
          </a:ln>
        </p:spPr>
      </p:pic>
      <p:pic>
        <p:nvPicPr>
          <p:cNvPr id="74" name="" descr=""/>
          <p:cNvPicPr/>
          <p:nvPr/>
        </p:nvPicPr>
        <p:blipFill>
          <a:blip r:embed="rId3"/>
          <a:stretch/>
        </p:blipFill>
        <p:spPr>
          <a:xfrm>
            <a:off x="0" y="0"/>
            <a:ext cx="12187440" cy="1537560"/>
          </a:xfrm>
          <a:prstGeom prst="rect">
            <a:avLst/>
          </a:prstGeom>
          <a:ln w="0">
            <a:noFill/>
          </a:ln>
        </p:spPr>
      </p:pic>
      <p:sp>
        <p:nvSpPr>
          <p:cNvPr id="75" name="PlaceHolder 1"/>
          <p:cNvSpPr>
            <a:spLocks noGrp="1"/>
          </p:cNvSpPr>
          <p:nvPr>
            <p:ph type="title"/>
          </p:nvPr>
        </p:nvSpPr>
        <p:spPr>
          <a:xfrm>
            <a:off x="839160" y="456480"/>
            <a:ext cx="3931920" cy="16009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2910" spc="-1" strike="noStrike">
                <a:solidFill>
                  <a:srgbClr val="000000"/>
                </a:solidFill>
                <a:latin typeface="Arial"/>
              </a:rPr>
              <a:t>Modifiez le style du titre</a:t>
            </a:r>
            <a:endParaRPr b="0" lang="fr-FR" sz="2910" spc="-1" strike="noStrike">
              <a:solidFill>
                <a:schemeClr val="dk1"/>
              </a:solidFill>
              <a:latin typeface="Aptos"/>
            </a:endParaRPr>
          </a:p>
        </p:txBody>
      </p:sp>
      <p:sp>
        <p:nvSpPr>
          <p:cNvPr id="76" name="PlaceHolder 2"/>
          <p:cNvSpPr>
            <a:spLocks noGrp="1"/>
          </p:cNvSpPr>
          <p:nvPr>
            <p:ph type="body"/>
          </p:nvPr>
        </p:nvSpPr>
        <p:spPr>
          <a:xfrm>
            <a:off x="5184000" y="987840"/>
            <a:ext cx="6170400" cy="4872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540" spc="-1" strike="noStrike">
                <a:solidFill>
                  <a:srgbClr val="000000"/>
                </a:solidFill>
                <a:latin typeface="Calibri"/>
              </a:rPr>
              <a:t>Deuxième niveau</a:t>
            </a:r>
            <a:endParaRPr b="0" lang="fr-FR" sz="254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Troisième niveau</a:t>
            </a:r>
            <a:endParaRPr b="0" lang="fr-FR" sz="217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Quatrième niveau</a:t>
            </a:r>
            <a:endParaRPr b="0" lang="fr-FR" sz="181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Cinquième niveau</a:t>
            </a:r>
            <a:endParaRPr b="0" lang="fr-FR" sz="1810" spc="-1" strike="noStrike">
              <a:solidFill>
                <a:srgbClr val="000000"/>
              </a:solidFill>
              <a:latin typeface="Calibri"/>
            </a:endParaRPr>
          </a:p>
        </p:txBody>
      </p:sp>
      <p:sp>
        <p:nvSpPr>
          <p:cNvPr id="77" name="PlaceHolder 3"/>
          <p:cNvSpPr>
            <a:spLocks noGrp="1"/>
          </p:cNvSpPr>
          <p:nvPr>
            <p:ph type="body"/>
          </p:nvPr>
        </p:nvSpPr>
        <p:spPr>
          <a:xfrm>
            <a:off x="839160" y="2058120"/>
            <a:ext cx="3931920" cy="381024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450" spc="-1" strike="noStrike">
                <a:solidFill>
                  <a:srgbClr val="000000"/>
                </a:solidFill>
                <a:latin typeface="Arial"/>
              </a:rPr>
              <a:t>Cliquez pour modifier les styles du texte du masque</a:t>
            </a:r>
            <a:endParaRPr b="0" lang="fr-FR" sz="1450" spc="-1" strike="noStrike">
              <a:solidFill>
                <a:srgbClr val="000000"/>
              </a:solidFill>
              <a:latin typeface="Arial"/>
            </a:endParaRPr>
          </a:p>
        </p:txBody>
      </p:sp>
      <p:sp>
        <p:nvSpPr>
          <p:cNvPr id="78" name="PlaceHolder 4"/>
          <p:cNvSpPr>
            <a:spLocks noGrp="1"/>
          </p:cNvSpPr>
          <p:nvPr>
            <p:ph type="dt" idx="28"/>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79" name="PlaceHolder 5"/>
          <p:cNvSpPr>
            <a:spLocks noGrp="1"/>
          </p:cNvSpPr>
          <p:nvPr>
            <p:ph type="ftr" idx="29"/>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0" name="PlaceHolder 6"/>
          <p:cNvSpPr>
            <a:spLocks noGrp="1"/>
          </p:cNvSpPr>
          <p:nvPr>
            <p:ph type="sldNum" idx="30"/>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2549E94C-D463-4102-8C8C-80469191BEE7}"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 descr=""/>
          <p:cNvPicPr/>
          <p:nvPr/>
        </p:nvPicPr>
        <p:blipFill>
          <a:blip r:embed="rId2"/>
          <a:stretch/>
        </p:blipFill>
        <p:spPr>
          <a:xfrm>
            <a:off x="0" y="5458320"/>
            <a:ext cx="12187080" cy="1398960"/>
          </a:xfrm>
          <a:prstGeom prst="rect">
            <a:avLst/>
          </a:prstGeom>
          <a:ln w="0">
            <a:noFill/>
          </a:ln>
        </p:spPr>
      </p:pic>
      <p:pic>
        <p:nvPicPr>
          <p:cNvPr id="82" name="" descr=""/>
          <p:cNvPicPr/>
          <p:nvPr/>
        </p:nvPicPr>
        <p:blipFill>
          <a:blip r:embed="rId3"/>
          <a:stretch/>
        </p:blipFill>
        <p:spPr>
          <a:xfrm>
            <a:off x="0" y="0"/>
            <a:ext cx="12187440" cy="1537560"/>
          </a:xfrm>
          <a:prstGeom prst="rect">
            <a:avLst/>
          </a:prstGeom>
          <a:ln w="0">
            <a:noFill/>
          </a:ln>
        </p:spPr>
      </p:pic>
      <p:sp>
        <p:nvSpPr>
          <p:cNvPr id="83" name="PlaceHolder 1"/>
          <p:cNvSpPr>
            <a:spLocks noGrp="1"/>
          </p:cNvSpPr>
          <p:nvPr>
            <p:ph type="title"/>
          </p:nvPr>
        </p:nvSpPr>
        <p:spPr>
          <a:xfrm>
            <a:off x="839160" y="456480"/>
            <a:ext cx="3931920" cy="16009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2910" spc="-1" strike="noStrike">
                <a:solidFill>
                  <a:srgbClr val="000000"/>
                </a:solidFill>
                <a:latin typeface="Arial"/>
              </a:rPr>
              <a:t>Modifiez le style du titre</a:t>
            </a:r>
            <a:endParaRPr b="0" lang="fr-FR" sz="2910" spc="-1" strike="noStrike">
              <a:solidFill>
                <a:schemeClr val="dk1"/>
              </a:solidFill>
              <a:latin typeface="Aptos"/>
            </a:endParaRPr>
          </a:p>
        </p:txBody>
      </p:sp>
      <p:sp>
        <p:nvSpPr>
          <p:cNvPr id="84" name="PlaceHolder 2"/>
          <p:cNvSpPr>
            <a:spLocks noGrp="1"/>
          </p:cNvSpPr>
          <p:nvPr>
            <p:ph type="body"/>
          </p:nvPr>
        </p:nvSpPr>
        <p:spPr>
          <a:xfrm>
            <a:off x="5184000" y="987840"/>
            <a:ext cx="6170400" cy="487296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839160" y="2058120"/>
            <a:ext cx="3931920" cy="381024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450" spc="-1" strike="noStrike">
                <a:solidFill>
                  <a:srgbClr val="000000"/>
                </a:solidFill>
                <a:latin typeface="Arial"/>
              </a:rPr>
              <a:t>Cliquez pour modifier les styles du texte du masque</a:t>
            </a:r>
            <a:endParaRPr b="0" lang="fr-FR" sz="1450" spc="-1" strike="noStrike">
              <a:solidFill>
                <a:srgbClr val="000000"/>
              </a:solidFill>
              <a:latin typeface="Arial"/>
            </a:endParaRPr>
          </a:p>
        </p:txBody>
      </p:sp>
      <p:sp>
        <p:nvSpPr>
          <p:cNvPr id="86" name="PlaceHolder 4"/>
          <p:cNvSpPr>
            <a:spLocks noGrp="1"/>
          </p:cNvSpPr>
          <p:nvPr>
            <p:ph type="dt" idx="31"/>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7" name="PlaceHolder 5"/>
          <p:cNvSpPr>
            <a:spLocks noGrp="1"/>
          </p:cNvSpPr>
          <p:nvPr>
            <p:ph type="ftr" idx="32"/>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8" name="PlaceHolder 6"/>
          <p:cNvSpPr>
            <a:spLocks noGrp="1"/>
          </p:cNvSpPr>
          <p:nvPr>
            <p:ph type="sldNum" idx="33"/>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1212E8B7-B47C-4E9A-9637-EF10C243BFD0}"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 descr=""/>
          <p:cNvPicPr/>
          <p:nvPr/>
        </p:nvPicPr>
        <p:blipFill>
          <a:blip r:embed="rId2"/>
          <a:stretch/>
        </p:blipFill>
        <p:spPr>
          <a:xfrm>
            <a:off x="0" y="5541480"/>
            <a:ext cx="12187080" cy="1316160"/>
          </a:xfrm>
          <a:prstGeom prst="rect">
            <a:avLst/>
          </a:prstGeom>
          <a:ln w="0">
            <a:noFill/>
          </a:ln>
        </p:spPr>
      </p:pic>
      <p:sp>
        <p:nvSpPr>
          <p:cNvPr id="90" name="PlaceHolder 1"/>
          <p:cNvSpPr>
            <a:spLocks noGrp="1"/>
          </p:cNvSpPr>
          <p:nvPr>
            <p:ph type="title"/>
          </p:nvPr>
        </p:nvSpPr>
        <p:spPr>
          <a:xfrm>
            <a:off x="1524600" y="1121760"/>
            <a:ext cx="9142560" cy="23875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5450" spc="-1" strike="noStrike">
                <a:solidFill>
                  <a:srgbClr val="000000"/>
                </a:solidFill>
                <a:latin typeface="Arial"/>
              </a:rPr>
              <a:t>Modifiez le style du titre</a:t>
            </a:r>
            <a:endParaRPr b="0" lang="fr-FR" sz="5450" spc="-1" strike="noStrike">
              <a:solidFill>
                <a:schemeClr val="dk1"/>
              </a:solidFill>
              <a:latin typeface="Aptos"/>
            </a:endParaRPr>
          </a:p>
        </p:txBody>
      </p:sp>
      <p:sp>
        <p:nvSpPr>
          <p:cNvPr id="91" name="PlaceHolder 2"/>
          <p:cNvSpPr>
            <a:spLocks noGrp="1"/>
          </p:cNvSpPr>
          <p:nvPr>
            <p:ph type="ftr" idx="34"/>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92" name="PlaceHolder 3"/>
          <p:cNvSpPr>
            <a:spLocks noGrp="1"/>
          </p:cNvSpPr>
          <p:nvPr>
            <p:ph type="dt" idx="35"/>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93" name="PlaceHolder 4"/>
          <p:cNvSpPr>
            <a:spLocks noGrp="1"/>
          </p:cNvSpPr>
          <p:nvPr>
            <p:ph type="sldNum" idx="36"/>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24633FDA-F444-45EE-BCA0-FF73FB42E5C1}"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2"/>
          <a:stretch/>
        </p:blipFill>
        <p:spPr>
          <a:xfrm>
            <a:off x="0" y="5541480"/>
            <a:ext cx="12187080" cy="1316160"/>
          </a:xfrm>
          <a:prstGeom prst="rect">
            <a:avLst/>
          </a:prstGeom>
          <a:ln w="0">
            <a:noFill/>
          </a:ln>
        </p:spPr>
      </p:pic>
      <p:sp>
        <p:nvSpPr>
          <p:cNvPr id="97"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98" name="PlaceHolder 2"/>
          <p:cNvSpPr>
            <a:spLocks noGrp="1"/>
          </p:cNvSpPr>
          <p:nvPr>
            <p:ph type="body"/>
          </p:nvPr>
        </p:nvSpPr>
        <p:spPr>
          <a:xfrm>
            <a:off x="609480" y="1604880"/>
            <a:ext cx="10971360" cy="3977280"/>
          </a:xfrm>
          <a:prstGeom prst="rect">
            <a:avLst/>
          </a:prstGeom>
          <a:noFill/>
          <a:ln w="0">
            <a:noFill/>
          </a:ln>
        </p:spPr>
        <p:txBody>
          <a:bodyPr lIns="0" rIns="0" tIns="0" bIns="0" anchor="t" vert="eaVe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99" name="PlaceHolder 3"/>
          <p:cNvSpPr>
            <a:spLocks noGrp="1"/>
          </p:cNvSpPr>
          <p:nvPr>
            <p:ph type="ftr" idx="37"/>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0" name="PlaceHolder 4"/>
          <p:cNvSpPr>
            <a:spLocks noGrp="1"/>
          </p:cNvSpPr>
          <p:nvPr>
            <p:ph type="dt" idx="38"/>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01" name="PlaceHolder 5"/>
          <p:cNvSpPr>
            <a:spLocks noGrp="1"/>
          </p:cNvSpPr>
          <p:nvPr>
            <p:ph type="sldNum" idx="39"/>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FFE11584-9226-4A5C-83A4-07390DE0A88F}"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2"/>
          <a:stretch/>
        </p:blipFill>
        <p:spPr>
          <a:xfrm>
            <a:off x="0" y="5541480"/>
            <a:ext cx="12187080" cy="1316160"/>
          </a:xfrm>
          <a:prstGeom prst="rect">
            <a:avLst/>
          </a:prstGeom>
          <a:ln w="0">
            <a:noFill/>
          </a:ln>
        </p:spPr>
      </p:pic>
      <p:sp>
        <p:nvSpPr>
          <p:cNvPr id="103" name="PlaceHolder 1"/>
          <p:cNvSpPr>
            <a:spLocks noGrp="1"/>
          </p:cNvSpPr>
          <p:nvPr>
            <p:ph type="title"/>
          </p:nvPr>
        </p:nvSpPr>
        <p:spPr>
          <a:xfrm>
            <a:off x="8839800" y="273600"/>
            <a:ext cx="2741400" cy="5308200"/>
          </a:xfrm>
          <a:prstGeom prst="rect">
            <a:avLst/>
          </a:prstGeom>
          <a:noFill/>
          <a:ln w="0">
            <a:noFill/>
          </a:ln>
        </p:spPr>
        <p:txBody>
          <a:bodyPr lIns="0" rIns="0" tIns="0" bIns="0" anchor="ctr" vert="eaVert">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04" name="PlaceHolder 2"/>
          <p:cNvSpPr>
            <a:spLocks noGrp="1"/>
          </p:cNvSpPr>
          <p:nvPr>
            <p:ph type="body"/>
          </p:nvPr>
        </p:nvSpPr>
        <p:spPr>
          <a:xfrm>
            <a:off x="608760" y="273600"/>
            <a:ext cx="8046360" cy="5308200"/>
          </a:xfrm>
          <a:prstGeom prst="rect">
            <a:avLst/>
          </a:prstGeom>
          <a:noFill/>
          <a:ln w="0">
            <a:noFill/>
          </a:ln>
        </p:spPr>
        <p:txBody>
          <a:bodyPr lIns="0" rIns="0" tIns="0" bIns="0" anchor="t" vert="eaVe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05" name="PlaceHolder 3"/>
          <p:cNvSpPr>
            <a:spLocks noGrp="1"/>
          </p:cNvSpPr>
          <p:nvPr>
            <p:ph type="ftr" idx="40"/>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6" name="PlaceHolder 4"/>
          <p:cNvSpPr>
            <a:spLocks noGrp="1"/>
          </p:cNvSpPr>
          <p:nvPr>
            <p:ph type="dt" idx="41"/>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07" name="PlaceHolder 5"/>
          <p:cNvSpPr>
            <a:spLocks noGrp="1"/>
          </p:cNvSpPr>
          <p:nvPr>
            <p:ph type="sldNum" idx="42"/>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C1D27299-23A4-4CB8-9149-359D88A9FD76}"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 descr=""/>
          <p:cNvPicPr/>
          <p:nvPr/>
        </p:nvPicPr>
        <p:blipFill>
          <a:blip r:embed="rId2"/>
          <a:stretch/>
        </p:blipFill>
        <p:spPr>
          <a:xfrm>
            <a:off x="0" y="5541480"/>
            <a:ext cx="12187080" cy="1316160"/>
          </a:xfrm>
          <a:prstGeom prst="rect">
            <a:avLst/>
          </a:prstGeom>
          <a:ln w="0">
            <a:noFill/>
          </a:ln>
        </p:spPr>
      </p:pic>
      <p:sp>
        <p:nvSpPr>
          <p:cNvPr id="109"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10" name="PlaceHolder 2"/>
          <p:cNvSpPr>
            <a:spLocks noGrp="1"/>
          </p:cNvSpPr>
          <p:nvPr>
            <p:ph type="body"/>
          </p:nvPr>
        </p:nvSpPr>
        <p:spPr>
          <a:xfrm>
            <a:off x="609480" y="1604880"/>
            <a:ext cx="10971360" cy="39772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11" name="PlaceHolder 3"/>
          <p:cNvSpPr>
            <a:spLocks noGrp="1"/>
          </p:cNvSpPr>
          <p:nvPr>
            <p:ph type="ftr" idx="43"/>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2" name="PlaceHolder 4"/>
          <p:cNvSpPr>
            <a:spLocks noGrp="1"/>
          </p:cNvSpPr>
          <p:nvPr>
            <p:ph type="dt" idx="44"/>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13" name="PlaceHolder 5"/>
          <p:cNvSpPr>
            <a:spLocks noGrp="1"/>
          </p:cNvSpPr>
          <p:nvPr>
            <p:ph type="sldNum" idx="45"/>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C03A04F0-4C14-4D6F-A0B7-0084F5E234D5}"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 descr=""/>
          <p:cNvPicPr/>
          <p:nvPr/>
        </p:nvPicPr>
        <p:blipFill>
          <a:blip r:embed="rId2"/>
          <a:stretch/>
        </p:blipFill>
        <p:spPr>
          <a:xfrm>
            <a:off x="0" y="5541480"/>
            <a:ext cx="12187080" cy="1316160"/>
          </a:xfrm>
          <a:prstGeom prst="rect">
            <a:avLst/>
          </a:prstGeom>
          <a:ln w="0">
            <a:noFill/>
          </a:ln>
        </p:spPr>
      </p:pic>
      <p:sp>
        <p:nvSpPr>
          <p:cNvPr id="117" name="PlaceHolder 1"/>
          <p:cNvSpPr>
            <a:spLocks noGrp="1"/>
          </p:cNvSpPr>
          <p:nvPr>
            <p:ph type="title"/>
          </p:nvPr>
        </p:nvSpPr>
        <p:spPr>
          <a:xfrm>
            <a:off x="831240" y="1709280"/>
            <a:ext cx="10515600" cy="285264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5450" spc="-1" strike="noStrike">
                <a:solidFill>
                  <a:srgbClr val="000000"/>
                </a:solidFill>
                <a:latin typeface="Arial"/>
              </a:rPr>
              <a:t>Modifiez le style du titre</a:t>
            </a:r>
            <a:endParaRPr b="0" lang="fr-FR" sz="5450" spc="-1" strike="noStrike">
              <a:solidFill>
                <a:schemeClr val="dk1"/>
              </a:solidFill>
              <a:latin typeface="Aptos"/>
            </a:endParaRPr>
          </a:p>
        </p:txBody>
      </p:sp>
      <p:sp>
        <p:nvSpPr>
          <p:cNvPr id="118" name="PlaceHolder 2"/>
          <p:cNvSpPr>
            <a:spLocks noGrp="1"/>
          </p:cNvSpPr>
          <p:nvPr>
            <p:ph type="body"/>
          </p:nvPr>
        </p:nvSpPr>
        <p:spPr>
          <a:xfrm>
            <a:off x="831240" y="4589640"/>
            <a:ext cx="10515600" cy="14986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170" spc="-1" strike="noStrike">
                <a:solidFill>
                  <a:srgbClr val="898989"/>
                </a:solidFill>
                <a:latin typeface="Arial"/>
              </a:rPr>
              <a:t>Cliquez pour modifier les styles du texte du masque</a:t>
            </a:r>
            <a:endParaRPr b="0" lang="fr-FR" sz="2170" spc="-1" strike="noStrike">
              <a:solidFill>
                <a:srgbClr val="000000"/>
              </a:solidFill>
              <a:latin typeface="Arial"/>
            </a:endParaRPr>
          </a:p>
        </p:txBody>
      </p:sp>
      <p:sp>
        <p:nvSpPr>
          <p:cNvPr id="119" name="PlaceHolder 3"/>
          <p:cNvSpPr>
            <a:spLocks noGrp="1"/>
          </p:cNvSpPr>
          <p:nvPr>
            <p:ph type="ftr" idx="46"/>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0" name="PlaceHolder 4"/>
          <p:cNvSpPr>
            <a:spLocks noGrp="1"/>
          </p:cNvSpPr>
          <p:nvPr>
            <p:ph type="dt" idx="47"/>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21" name="PlaceHolder 5"/>
          <p:cNvSpPr>
            <a:spLocks noGrp="1"/>
          </p:cNvSpPr>
          <p:nvPr>
            <p:ph type="sldNum" idx="48"/>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AA8DC4F8-3C19-4C58-9E54-88D64685E5FE}"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 descr=""/>
          <p:cNvPicPr/>
          <p:nvPr/>
        </p:nvPicPr>
        <p:blipFill>
          <a:blip r:embed="rId2"/>
          <a:stretch/>
        </p:blipFill>
        <p:spPr>
          <a:xfrm>
            <a:off x="0" y="5541480"/>
            <a:ext cx="12187080" cy="1316160"/>
          </a:xfrm>
          <a:prstGeom prst="rect">
            <a:avLst/>
          </a:prstGeom>
          <a:ln w="0">
            <a:noFill/>
          </a:ln>
        </p:spPr>
      </p:pic>
      <p:sp>
        <p:nvSpPr>
          <p:cNvPr id="123"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24" name="PlaceHolder 2"/>
          <p:cNvSpPr>
            <a:spLocks noGrp="1"/>
          </p:cNvSpPr>
          <p:nvPr>
            <p:ph type="body"/>
          </p:nvPr>
        </p:nvSpPr>
        <p:spPr>
          <a:xfrm>
            <a:off x="608760" y="1604160"/>
            <a:ext cx="5392800" cy="39772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25" name="PlaceHolder 3"/>
          <p:cNvSpPr>
            <a:spLocks noGrp="1"/>
          </p:cNvSpPr>
          <p:nvPr>
            <p:ph type="body"/>
          </p:nvPr>
        </p:nvSpPr>
        <p:spPr>
          <a:xfrm>
            <a:off x="6186240" y="1604160"/>
            <a:ext cx="5394960" cy="39772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26" name="PlaceHolder 4"/>
          <p:cNvSpPr>
            <a:spLocks noGrp="1"/>
          </p:cNvSpPr>
          <p:nvPr>
            <p:ph type="ftr" idx="49"/>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7" name="PlaceHolder 5"/>
          <p:cNvSpPr>
            <a:spLocks noGrp="1"/>
          </p:cNvSpPr>
          <p:nvPr>
            <p:ph type="dt" idx="50"/>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28" name="PlaceHolder 6"/>
          <p:cNvSpPr>
            <a:spLocks noGrp="1"/>
          </p:cNvSpPr>
          <p:nvPr>
            <p:ph type="sldNum" idx="51"/>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4C2037A3-9A4C-424C-A778-3DE020F53811}"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2"/>
          <a:stretch/>
        </p:blipFill>
        <p:spPr>
          <a:xfrm>
            <a:off x="0" y="5541480"/>
            <a:ext cx="12187080" cy="1316160"/>
          </a:xfrm>
          <a:prstGeom prst="rect">
            <a:avLst/>
          </a:prstGeom>
          <a:ln w="0">
            <a:noFill/>
          </a:ln>
        </p:spPr>
      </p:pic>
      <p:sp>
        <p:nvSpPr>
          <p:cNvPr id="133" name="PlaceHolder 1"/>
          <p:cNvSpPr>
            <a:spLocks noGrp="1"/>
          </p:cNvSpPr>
          <p:nvPr>
            <p:ph type="title"/>
          </p:nvPr>
        </p:nvSpPr>
        <p:spPr>
          <a:xfrm>
            <a:off x="839160" y="365760"/>
            <a:ext cx="10515600" cy="132444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34" name="PlaceHolder 2"/>
          <p:cNvSpPr>
            <a:spLocks noGrp="1"/>
          </p:cNvSpPr>
          <p:nvPr>
            <p:ph type="body"/>
          </p:nvPr>
        </p:nvSpPr>
        <p:spPr>
          <a:xfrm>
            <a:off x="839160" y="1680480"/>
            <a:ext cx="5158800" cy="823320"/>
          </a:xfrm>
          <a:prstGeom prst="rect">
            <a:avLst/>
          </a:prstGeom>
          <a:noFill/>
          <a:ln w="0">
            <a:noFill/>
          </a:ln>
        </p:spPr>
        <p:txBody>
          <a:bodyPr lIns="0" rIns="0" tIns="0" bIns="0" anchor="b">
            <a:noAutofit/>
          </a:bodyPr>
          <a:p>
            <a:pPr indent="0" defTabSz="829440">
              <a:lnSpc>
                <a:spcPct val="100000"/>
              </a:lnSpc>
              <a:spcAft>
                <a:spcPts val="1284"/>
              </a:spcAft>
              <a:buNone/>
              <a:tabLst>
                <a:tab algn="l" pos="0"/>
              </a:tabLst>
            </a:pPr>
            <a:r>
              <a:rPr b="1" lang="fr-FR" sz="2170" spc="-1" strike="noStrike">
                <a:solidFill>
                  <a:srgbClr val="000000"/>
                </a:solidFill>
                <a:latin typeface="Arial"/>
              </a:rPr>
              <a:t>Cliquez pour modifier les styles du texte du masque</a:t>
            </a:r>
            <a:endParaRPr b="0" lang="fr-FR" sz="2170" spc="-1" strike="noStrike">
              <a:solidFill>
                <a:srgbClr val="000000"/>
              </a:solidFill>
              <a:latin typeface="Arial"/>
            </a:endParaRPr>
          </a:p>
        </p:txBody>
      </p:sp>
      <p:sp>
        <p:nvSpPr>
          <p:cNvPr id="135" name="PlaceHolder 3"/>
          <p:cNvSpPr>
            <a:spLocks noGrp="1"/>
          </p:cNvSpPr>
          <p:nvPr>
            <p:ph type="body"/>
          </p:nvPr>
        </p:nvSpPr>
        <p:spPr>
          <a:xfrm>
            <a:off x="839160" y="2504520"/>
            <a:ext cx="5158800" cy="3684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36" name="PlaceHolder 4"/>
          <p:cNvSpPr>
            <a:spLocks noGrp="1"/>
          </p:cNvSpPr>
          <p:nvPr>
            <p:ph type="body"/>
          </p:nvPr>
        </p:nvSpPr>
        <p:spPr>
          <a:xfrm>
            <a:off x="6172920" y="1680480"/>
            <a:ext cx="5181840" cy="823320"/>
          </a:xfrm>
          <a:prstGeom prst="rect">
            <a:avLst/>
          </a:prstGeom>
          <a:noFill/>
          <a:ln w="0">
            <a:noFill/>
          </a:ln>
        </p:spPr>
        <p:txBody>
          <a:bodyPr lIns="0" rIns="0" tIns="0" bIns="0" anchor="b">
            <a:noAutofit/>
          </a:bodyPr>
          <a:p>
            <a:pPr indent="0" defTabSz="829440">
              <a:lnSpc>
                <a:spcPct val="100000"/>
              </a:lnSpc>
              <a:spcAft>
                <a:spcPts val="1284"/>
              </a:spcAft>
              <a:buNone/>
              <a:tabLst>
                <a:tab algn="l" pos="0"/>
              </a:tabLst>
            </a:pPr>
            <a:r>
              <a:rPr b="1" lang="fr-FR" sz="2170" spc="-1" strike="noStrike">
                <a:solidFill>
                  <a:srgbClr val="000000"/>
                </a:solidFill>
                <a:latin typeface="Arial"/>
              </a:rPr>
              <a:t>Cliquez pour modifier les styles du texte du masque</a:t>
            </a:r>
            <a:endParaRPr b="0" lang="fr-FR" sz="2170" spc="-1" strike="noStrike">
              <a:solidFill>
                <a:srgbClr val="000000"/>
              </a:solidFill>
              <a:latin typeface="Arial"/>
            </a:endParaRPr>
          </a:p>
        </p:txBody>
      </p:sp>
      <p:sp>
        <p:nvSpPr>
          <p:cNvPr id="137" name="PlaceHolder 5"/>
          <p:cNvSpPr>
            <a:spLocks noGrp="1"/>
          </p:cNvSpPr>
          <p:nvPr>
            <p:ph type="body"/>
          </p:nvPr>
        </p:nvSpPr>
        <p:spPr>
          <a:xfrm>
            <a:off x="6172920" y="2504520"/>
            <a:ext cx="5181840" cy="3684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38" name="PlaceHolder 6"/>
          <p:cNvSpPr>
            <a:spLocks noGrp="1"/>
          </p:cNvSpPr>
          <p:nvPr>
            <p:ph type="ftr" idx="52"/>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39" name="PlaceHolder 7"/>
          <p:cNvSpPr>
            <a:spLocks noGrp="1"/>
          </p:cNvSpPr>
          <p:nvPr>
            <p:ph type="dt" idx="53"/>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40" name="PlaceHolder 8"/>
          <p:cNvSpPr>
            <a:spLocks noGrp="1"/>
          </p:cNvSpPr>
          <p:nvPr>
            <p:ph type="sldNum" idx="54"/>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B438110E-A4B4-4AFF-B9B5-DADDCA955EC8}"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3" r:id="rId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2"/>
          <a:stretch/>
        </p:blipFill>
        <p:spPr>
          <a:xfrm>
            <a:off x="0" y="5541480"/>
            <a:ext cx="12187080" cy="1316160"/>
          </a:xfrm>
          <a:prstGeom prst="rect">
            <a:avLst/>
          </a:prstGeom>
          <a:ln w="0">
            <a:noFill/>
          </a:ln>
        </p:spPr>
      </p:pic>
      <p:sp>
        <p:nvSpPr>
          <p:cNvPr id="142"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43" name="PlaceHolder 2"/>
          <p:cNvSpPr>
            <a:spLocks noGrp="1"/>
          </p:cNvSpPr>
          <p:nvPr>
            <p:ph type="ftr" idx="55"/>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4" name="PlaceHolder 3"/>
          <p:cNvSpPr>
            <a:spLocks noGrp="1"/>
          </p:cNvSpPr>
          <p:nvPr>
            <p:ph type="dt" idx="56"/>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45" name="PlaceHolder 4"/>
          <p:cNvSpPr>
            <a:spLocks noGrp="1"/>
          </p:cNvSpPr>
          <p:nvPr>
            <p:ph type="sldNum" idx="57"/>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12513606-6164-4871-A7F4-5AF9C8EF329F}"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 name="" descr=""/>
          <p:cNvPicPr/>
          <p:nvPr/>
        </p:nvPicPr>
        <p:blipFill>
          <a:blip r:embed="rId2"/>
          <a:stretch/>
        </p:blipFill>
        <p:spPr>
          <a:xfrm>
            <a:off x="0" y="5458320"/>
            <a:ext cx="12187080" cy="1398960"/>
          </a:xfrm>
          <a:prstGeom prst="rect">
            <a:avLst/>
          </a:prstGeom>
          <a:ln w="0">
            <a:noFill/>
          </a:ln>
        </p:spPr>
      </p:pic>
      <p:pic>
        <p:nvPicPr>
          <p:cNvPr id="9" name="" descr=""/>
          <p:cNvPicPr/>
          <p:nvPr/>
        </p:nvPicPr>
        <p:blipFill>
          <a:blip r:embed="rId3"/>
          <a:stretch/>
        </p:blipFill>
        <p:spPr>
          <a:xfrm>
            <a:off x="0" y="0"/>
            <a:ext cx="12187440" cy="1537560"/>
          </a:xfrm>
          <a:prstGeom prst="rect">
            <a:avLst/>
          </a:prstGeom>
          <a:ln w="0">
            <a:noFill/>
          </a:ln>
        </p:spPr>
      </p:pic>
      <p:sp>
        <p:nvSpPr>
          <p:cNvPr id="10" name="PlaceHolder 1"/>
          <p:cNvSpPr>
            <a:spLocks noGrp="1"/>
          </p:cNvSpPr>
          <p:nvPr>
            <p:ph type="title"/>
          </p:nvPr>
        </p:nvSpPr>
        <p:spPr>
          <a:xfrm>
            <a:off x="609840" y="2316960"/>
            <a:ext cx="10971360" cy="147132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1" name="PlaceHolder 2"/>
          <p:cNvSpPr>
            <a:spLocks noGrp="1"/>
          </p:cNvSpPr>
          <p:nvPr>
            <p:ph type="body"/>
          </p:nvPr>
        </p:nvSpPr>
        <p:spPr>
          <a:xfrm>
            <a:off x="609480" y="4114800"/>
            <a:ext cx="10971360" cy="1044720"/>
          </a:xfrm>
          <a:prstGeom prst="rect">
            <a:avLst/>
          </a:prstGeom>
          <a:noFill/>
          <a:ln w="0">
            <a:noFill/>
          </a:ln>
        </p:spPr>
        <p:txBody>
          <a:bodyPr lIns="0" rIns="0" tIns="0" bIns="0" anchor="t" vert="eaVe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2" name="PlaceHolder 3"/>
          <p:cNvSpPr>
            <a:spLocks noGrp="1"/>
          </p:cNvSpPr>
          <p:nvPr>
            <p:ph type="dt" idx="4"/>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3" name="PlaceHolder 4"/>
          <p:cNvSpPr>
            <a:spLocks noGrp="1"/>
          </p:cNvSpPr>
          <p:nvPr>
            <p:ph type="ftr" idx="5"/>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 name="PlaceHolder 5"/>
          <p:cNvSpPr>
            <a:spLocks noGrp="1"/>
          </p:cNvSpPr>
          <p:nvPr>
            <p:ph type="sldNum" idx="6"/>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BF390C72-AF93-493C-AF69-518A1094BC6D}"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 descr=""/>
          <p:cNvPicPr/>
          <p:nvPr/>
        </p:nvPicPr>
        <p:blipFill>
          <a:blip r:embed="rId2"/>
          <a:stretch/>
        </p:blipFill>
        <p:spPr>
          <a:xfrm>
            <a:off x="0" y="5541480"/>
            <a:ext cx="12187080" cy="1316160"/>
          </a:xfrm>
          <a:prstGeom prst="rect">
            <a:avLst/>
          </a:prstGeom>
          <a:ln w="0">
            <a:noFill/>
          </a:ln>
        </p:spPr>
      </p:pic>
      <p:sp>
        <p:nvSpPr>
          <p:cNvPr id="148" name="PlaceHolder 1"/>
          <p:cNvSpPr>
            <a:spLocks noGrp="1"/>
          </p:cNvSpPr>
          <p:nvPr>
            <p:ph type="ftr" idx="58"/>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49" name="PlaceHolder 2"/>
          <p:cNvSpPr>
            <a:spLocks noGrp="1"/>
          </p:cNvSpPr>
          <p:nvPr>
            <p:ph type="dt" idx="59"/>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50" name="PlaceHolder 3"/>
          <p:cNvSpPr>
            <a:spLocks noGrp="1"/>
          </p:cNvSpPr>
          <p:nvPr>
            <p:ph type="sldNum" idx="60"/>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CF405A92-6820-434A-8183-BC3BDE891829}"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2"/>
          <a:stretch/>
        </p:blipFill>
        <p:spPr>
          <a:xfrm>
            <a:off x="0" y="5541480"/>
            <a:ext cx="12187080" cy="1316160"/>
          </a:xfrm>
          <a:prstGeom prst="rect">
            <a:avLst/>
          </a:prstGeom>
          <a:ln w="0">
            <a:noFill/>
          </a:ln>
        </p:spPr>
      </p:pic>
      <p:sp>
        <p:nvSpPr>
          <p:cNvPr id="152" name="PlaceHolder 1"/>
          <p:cNvSpPr>
            <a:spLocks noGrp="1"/>
          </p:cNvSpPr>
          <p:nvPr>
            <p:ph type="title"/>
          </p:nvPr>
        </p:nvSpPr>
        <p:spPr>
          <a:xfrm>
            <a:off x="839160" y="456480"/>
            <a:ext cx="3931920" cy="16009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2910" spc="-1" strike="noStrike">
                <a:solidFill>
                  <a:srgbClr val="000000"/>
                </a:solidFill>
                <a:latin typeface="Arial"/>
              </a:rPr>
              <a:t>Modifiez le style du titre</a:t>
            </a:r>
            <a:endParaRPr b="0" lang="fr-FR" sz="2910" spc="-1" strike="noStrike">
              <a:solidFill>
                <a:schemeClr val="dk1"/>
              </a:solidFill>
              <a:latin typeface="Aptos"/>
            </a:endParaRPr>
          </a:p>
        </p:txBody>
      </p:sp>
      <p:sp>
        <p:nvSpPr>
          <p:cNvPr id="153" name="PlaceHolder 2"/>
          <p:cNvSpPr>
            <a:spLocks noGrp="1"/>
          </p:cNvSpPr>
          <p:nvPr>
            <p:ph type="body"/>
          </p:nvPr>
        </p:nvSpPr>
        <p:spPr>
          <a:xfrm>
            <a:off x="5184000" y="987840"/>
            <a:ext cx="6170400" cy="4872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540" spc="-1" strike="noStrike">
                <a:solidFill>
                  <a:srgbClr val="000000"/>
                </a:solidFill>
                <a:latin typeface="Calibri"/>
              </a:rPr>
              <a:t>Deuxième niveau</a:t>
            </a:r>
            <a:endParaRPr b="0" lang="fr-FR" sz="254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Troisième niveau</a:t>
            </a:r>
            <a:endParaRPr b="0" lang="fr-FR" sz="217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Quatrième niveau</a:t>
            </a:r>
            <a:endParaRPr b="0" lang="fr-FR" sz="181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Cinquième niveau</a:t>
            </a:r>
            <a:endParaRPr b="0" lang="fr-FR" sz="1810" spc="-1" strike="noStrike">
              <a:solidFill>
                <a:srgbClr val="000000"/>
              </a:solidFill>
              <a:latin typeface="Calibri"/>
            </a:endParaRPr>
          </a:p>
        </p:txBody>
      </p:sp>
      <p:sp>
        <p:nvSpPr>
          <p:cNvPr id="154" name="PlaceHolder 3"/>
          <p:cNvSpPr>
            <a:spLocks noGrp="1"/>
          </p:cNvSpPr>
          <p:nvPr>
            <p:ph type="body"/>
          </p:nvPr>
        </p:nvSpPr>
        <p:spPr>
          <a:xfrm>
            <a:off x="839160" y="2058120"/>
            <a:ext cx="3931920" cy="381024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450" spc="-1" strike="noStrike">
                <a:solidFill>
                  <a:srgbClr val="000000"/>
                </a:solidFill>
                <a:latin typeface="Arial"/>
              </a:rPr>
              <a:t>Cliquez pour modifier les styles du texte du masque</a:t>
            </a:r>
            <a:endParaRPr b="0" lang="fr-FR" sz="1450" spc="-1" strike="noStrike">
              <a:solidFill>
                <a:srgbClr val="000000"/>
              </a:solidFill>
              <a:latin typeface="Arial"/>
            </a:endParaRPr>
          </a:p>
        </p:txBody>
      </p:sp>
      <p:sp>
        <p:nvSpPr>
          <p:cNvPr id="155" name="PlaceHolder 4"/>
          <p:cNvSpPr>
            <a:spLocks noGrp="1"/>
          </p:cNvSpPr>
          <p:nvPr>
            <p:ph type="ftr" idx="61"/>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56" name="PlaceHolder 5"/>
          <p:cNvSpPr>
            <a:spLocks noGrp="1"/>
          </p:cNvSpPr>
          <p:nvPr>
            <p:ph type="dt" idx="62"/>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57" name="PlaceHolder 6"/>
          <p:cNvSpPr>
            <a:spLocks noGrp="1"/>
          </p:cNvSpPr>
          <p:nvPr>
            <p:ph type="sldNum" idx="63"/>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8EA11577-178A-40E0-9498-F5F269EE77C1}"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 descr=""/>
          <p:cNvPicPr/>
          <p:nvPr/>
        </p:nvPicPr>
        <p:blipFill>
          <a:blip r:embed="rId2"/>
          <a:stretch/>
        </p:blipFill>
        <p:spPr>
          <a:xfrm>
            <a:off x="0" y="5541480"/>
            <a:ext cx="12187080" cy="1316160"/>
          </a:xfrm>
          <a:prstGeom prst="rect">
            <a:avLst/>
          </a:prstGeom>
          <a:ln w="0">
            <a:noFill/>
          </a:ln>
        </p:spPr>
      </p:pic>
      <p:sp>
        <p:nvSpPr>
          <p:cNvPr id="159" name="PlaceHolder 1"/>
          <p:cNvSpPr>
            <a:spLocks noGrp="1"/>
          </p:cNvSpPr>
          <p:nvPr>
            <p:ph type="title"/>
          </p:nvPr>
        </p:nvSpPr>
        <p:spPr>
          <a:xfrm>
            <a:off x="839160" y="456480"/>
            <a:ext cx="3931920" cy="160092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2910" spc="-1" strike="noStrike">
                <a:solidFill>
                  <a:srgbClr val="000000"/>
                </a:solidFill>
                <a:latin typeface="Arial"/>
              </a:rPr>
              <a:t>Modifiez le style du titre</a:t>
            </a:r>
            <a:endParaRPr b="0" lang="fr-FR" sz="2910" spc="-1" strike="noStrike">
              <a:solidFill>
                <a:schemeClr val="dk1"/>
              </a:solidFill>
              <a:latin typeface="Aptos"/>
            </a:endParaRPr>
          </a:p>
        </p:txBody>
      </p:sp>
      <p:sp>
        <p:nvSpPr>
          <p:cNvPr id="160" name="PlaceHolder 2"/>
          <p:cNvSpPr>
            <a:spLocks noGrp="1"/>
          </p:cNvSpPr>
          <p:nvPr>
            <p:ph type="body"/>
          </p:nvPr>
        </p:nvSpPr>
        <p:spPr>
          <a:xfrm>
            <a:off x="5184000" y="987840"/>
            <a:ext cx="6170400" cy="487296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1" name="PlaceHolder 3"/>
          <p:cNvSpPr>
            <a:spLocks noGrp="1"/>
          </p:cNvSpPr>
          <p:nvPr>
            <p:ph type="body"/>
          </p:nvPr>
        </p:nvSpPr>
        <p:spPr>
          <a:xfrm>
            <a:off x="839160" y="2058120"/>
            <a:ext cx="3931920" cy="381024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450" spc="-1" strike="noStrike">
                <a:solidFill>
                  <a:srgbClr val="000000"/>
                </a:solidFill>
                <a:latin typeface="Arial"/>
              </a:rPr>
              <a:t>Cliquez pour modifier les styles du texte du masque</a:t>
            </a:r>
            <a:endParaRPr b="0" lang="fr-FR" sz="1450" spc="-1" strike="noStrike">
              <a:solidFill>
                <a:srgbClr val="000000"/>
              </a:solidFill>
              <a:latin typeface="Arial"/>
            </a:endParaRPr>
          </a:p>
        </p:txBody>
      </p:sp>
      <p:sp>
        <p:nvSpPr>
          <p:cNvPr id="162" name="PlaceHolder 4"/>
          <p:cNvSpPr>
            <a:spLocks noGrp="1"/>
          </p:cNvSpPr>
          <p:nvPr>
            <p:ph type="ftr" idx="64"/>
          </p:nvPr>
        </p:nvSpPr>
        <p:spPr>
          <a:xfrm>
            <a:off x="4169520" y="6247800"/>
            <a:ext cx="3863880" cy="472680"/>
          </a:xfrm>
          <a:prstGeom prst="rect">
            <a:avLst/>
          </a:prstGeom>
          <a:noFill/>
          <a:ln w="0">
            <a:noFill/>
          </a:ln>
        </p:spPr>
        <p:txBody>
          <a:bodyPr lIns="0" rIns="0" tIns="0" bIns="0" anchor="b">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63" name="PlaceHolder 5"/>
          <p:cNvSpPr>
            <a:spLocks noGrp="1"/>
          </p:cNvSpPr>
          <p:nvPr>
            <p:ph type="dt" idx="65"/>
          </p:nvPr>
        </p:nvSpPr>
        <p:spPr>
          <a:xfrm>
            <a:off x="609480" y="6247800"/>
            <a:ext cx="2839680" cy="47268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64" name="PlaceHolder 6"/>
          <p:cNvSpPr>
            <a:spLocks noGrp="1"/>
          </p:cNvSpPr>
          <p:nvPr>
            <p:ph type="sldNum" idx="66"/>
          </p:nvPr>
        </p:nvSpPr>
        <p:spPr>
          <a:xfrm>
            <a:off x="8741160" y="6247800"/>
            <a:ext cx="2839680" cy="472680"/>
          </a:xfrm>
          <a:prstGeom prst="rect">
            <a:avLst/>
          </a:prstGeom>
          <a:noFill/>
          <a:ln w="0">
            <a:noFill/>
          </a:ln>
        </p:spPr>
        <p:txBody>
          <a:bodyPr lIns="0" rIns="0" tIns="0" bIns="0" anchor="b">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3B4A1B3C-770E-4602-AAE4-D1B353E6A0C5}"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 descr=""/>
          <p:cNvPicPr/>
          <p:nvPr/>
        </p:nvPicPr>
        <p:blipFill>
          <a:blip r:embed="rId2"/>
          <a:stretch/>
        </p:blipFill>
        <p:spPr>
          <a:xfrm>
            <a:off x="0" y="5458320"/>
            <a:ext cx="12187080" cy="1398960"/>
          </a:xfrm>
          <a:prstGeom prst="rect">
            <a:avLst/>
          </a:prstGeom>
          <a:ln w="0">
            <a:noFill/>
          </a:ln>
        </p:spPr>
      </p:pic>
      <p:pic>
        <p:nvPicPr>
          <p:cNvPr id="16" name="" descr=""/>
          <p:cNvPicPr/>
          <p:nvPr/>
        </p:nvPicPr>
        <p:blipFill>
          <a:blip r:embed="rId3"/>
          <a:stretch/>
        </p:blipFill>
        <p:spPr>
          <a:xfrm>
            <a:off x="0" y="0"/>
            <a:ext cx="12187440" cy="1537560"/>
          </a:xfrm>
          <a:prstGeom prst="rect">
            <a:avLst/>
          </a:prstGeom>
          <a:ln w="0">
            <a:noFill/>
          </a:ln>
        </p:spPr>
      </p:pic>
      <p:sp>
        <p:nvSpPr>
          <p:cNvPr id="17" name="PlaceHolder 1"/>
          <p:cNvSpPr>
            <a:spLocks noGrp="1"/>
          </p:cNvSpPr>
          <p:nvPr>
            <p:ph type="title"/>
          </p:nvPr>
        </p:nvSpPr>
        <p:spPr>
          <a:xfrm>
            <a:off x="8839800" y="2317320"/>
            <a:ext cx="2741400" cy="2842560"/>
          </a:xfrm>
          <a:prstGeom prst="rect">
            <a:avLst/>
          </a:prstGeom>
          <a:noFill/>
          <a:ln w="0">
            <a:noFill/>
          </a:ln>
        </p:spPr>
        <p:txBody>
          <a:bodyPr lIns="0" rIns="0" tIns="0" bIns="0" anchor="ctr" vert="eaVert">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18" name="PlaceHolder 2"/>
          <p:cNvSpPr>
            <a:spLocks noGrp="1"/>
          </p:cNvSpPr>
          <p:nvPr>
            <p:ph type="body"/>
          </p:nvPr>
        </p:nvSpPr>
        <p:spPr>
          <a:xfrm>
            <a:off x="608760" y="2317320"/>
            <a:ext cx="8046360" cy="2842560"/>
          </a:xfrm>
          <a:prstGeom prst="rect">
            <a:avLst/>
          </a:prstGeom>
          <a:noFill/>
          <a:ln w="0">
            <a:noFill/>
          </a:ln>
        </p:spPr>
        <p:txBody>
          <a:bodyPr lIns="0" rIns="0" tIns="0" bIns="0" anchor="t" vert="eaVe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19" name="PlaceHolder 3"/>
          <p:cNvSpPr>
            <a:spLocks noGrp="1"/>
          </p:cNvSpPr>
          <p:nvPr>
            <p:ph type="dt" idx="7"/>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0" name="PlaceHolder 4"/>
          <p:cNvSpPr>
            <a:spLocks noGrp="1"/>
          </p:cNvSpPr>
          <p:nvPr>
            <p:ph type="ftr" idx="8"/>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1" name="PlaceHolder 5"/>
          <p:cNvSpPr>
            <a:spLocks noGrp="1"/>
          </p:cNvSpPr>
          <p:nvPr>
            <p:ph type="sldNum" idx="9"/>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138A3C6A-A592-4DCE-9A54-BE7853D1DE4A}"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 name="" descr=""/>
          <p:cNvPicPr/>
          <p:nvPr/>
        </p:nvPicPr>
        <p:blipFill>
          <a:blip r:embed="rId2"/>
          <a:stretch/>
        </p:blipFill>
        <p:spPr>
          <a:xfrm>
            <a:off x="0" y="5458320"/>
            <a:ext cx="12187080" cy="1398960"/>
          </a:xfrm>
          <a:prstGeom prst="rect">
            <a:avLst/>
          </a:prstGeom>
          <a:ln w="0">
            <a:noFill/>
          </a:ln>
        </p:spPr>
      </p:pic>
      <p:pic>
        <p:nvPicPr>
          <p:cNvPr id="23" name="" descr=""/>
          <p:cNvPicPr/>
          <p:nvPr/>
        </p:nvPicPr>
        <p:blipFill>
          <a:blip r:embed="rId3"/>
          <a:stretch/>
        </p:blipFill>
        <p:spPr>
          <a:xfrm>
            <a:off x="0" y="0"/>
            <a:ext cx="12187440" cy="1537560"/>
          </a:xfrm>
          <a:prstGeom prst="rect">
            <a:avLst/>
          </a:prstGeom>
          <a:ln w="0">
            <a:noFill/>
          </a:ln>
        </p:spPr>
      </p:pic>
      <p:sp>
        <p:nvSpPr>
          <p:cNvPr id="24" name="PlaceHolder 1"/>
          <p:cNvSpPr>
            <a:spLocks noGrp="1"/>
          </p:cNvSpPr>
          <p:nvPr>
            <p:ph type="title"/>
          </p:nvPr>
        </p:nvSpPr>
        <p:spPr>
          <a:xfrm>
            <a:off x="609840" y="2316960"/>
            <a:ext cx="10971360" cy="147132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25" name="PlaceHolder 2"/>
          <p:cNvSpPr>
            <a:spLocks noGrp="1"/>
          </p:cNvSpPr>
          <p:nvPr>
            <p:ph type="body"/>
          </p:nvPr>
        </p:nvSpPr>
        <p:spPr>
          <a:xfrm>
            <a:off x="609480" y="4114800"/>
            <a:ext cx="10971360" cy="104472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26" name="PlaceHolder 3"/>
          <p:cNvSpPr>
            <a:spLocks noGrp="1"/>
          </p:cNvSpPr>
          <p:nvPr>
            <p:ph type="dt" idx="10"/>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7" name="PlaceHolder 4"/>
          <p:cNvSpPr>
            <a:spLocks noGrp="1"/>
          </p:cNvSpPr>
          <p:nvPr>
            <p:ph type="ftr" idx="11"/>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8" name="PlaceHolder 5"/>
          <p:cNvSpPr>
            <a:spLocks noGrp="1"/>
          </p:cNvSpPr>
          <p:nvPr>
            <p:ph type="sldNum" idx="12"/>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95285D0E-DC98-4FBF-9FAA-4EF6BDB17DDD}"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 name="" descr=""/>
          <p:cNvPicPr/>
          <p:nvPr/>
        </p:nvPicPr>
        <p:blipFill>
          <a:blip r:embed="rId2"/>
          <a:stretch/>
        </p:blipFill>
        <p:spPr>
          <a:xfrm>
            <a:off x="0" y="5458320"/>
            <a:ext cx="12187080" cy="1398960"/>
          </a:xfrm>
          <a:prstGeom prst="rect">
            <a:avLst/>
          </a:prstGeom>
          <a:ln w="0">
            <a:noFill/>
          </a:ln>
        </p:spPr>
      </p:pic>
      <p:pic>
        <p:nvPicPr>
          <p:cNvPr id="32" name="" descr=""/>
          <p:cNvPicPr/>
          <p:nvPr/>
        </p:nvPicPr>
        <p:blipFill>
          <a:blip r:embed="rId3"/>
          <a:stretch/>
        </p:blipFill>
        <p:spPr>
          <a:xfrm>
            <a:off x="0" y="0"/>
            <a:ext cx="12187440" cy="1537560"/>
          </a:xfrm>
          <a:prstGeom prst="rect">
            <a:avLst/>
          </a:prstGeom>
          <a:ln w="0">
            <a:noFill/>
          </a:ln>
        </p:spPr>
      </p:pic>
      <p:sp>
        <p:nvSpPr>
          <p:cNvPr id="33" name="PlaceHolder 1"/>
          <p:cNvSpPr>
            <a:spLocks noGrp="1"/>
          </p:cNvSpPr>
          <p:nvPr>
            <p:ph type="title"/>
          </p:nvPr>
        </p:nvSpPr>
        <p:spPr>
          <a:xfrm>
            <a:off x="831240" y="1709280"/>
            <a:ext cx="10515600" cy="2852640"/>
          </a:xfrm>
          <a:prstGeom prst="rect">
            <a:avLst/>
          </a:prstGeom>
          <a:noFill/>
          <a:ln w="0">
            <a:noFill/>
          </a:ln>
        </p:spPr>
        <p:txBody>
          <a:bodyPr lIns="0" rIns="0" tIns="0" bIns="0" anchor="b">
            <a:noAutofit/>
          </a:bodyPr>
          <a:p>
            <a:pPr indent="0" algn="ctr" defTabSz="829440">
              <a:lnSpc>
                <a:spcPct val="100000"/>
              </a:lnSpc>
              <a:buNone/>
              <a:tabLst>
                <a:tab algn="l" pos="0"/>
              </a:tabLst>
            </a:pPr>
            <a:r>
              <a:rPr b="0" lang="fr-FR" sz="5450" spc="-1" strike="noStrike">
                <a:solidFill>
                  <a:srgbClr val="000000"/>
                </a:solidFill>
                <a:latin typeface="Arial"/>
              </a:rPr>
              <a:t>Modifiez le style du titre</a:t>
            </a:r>
            <a:endParaRPr b="0" lang="fr-FR" sz="5450" spc="-1" strike="noStrike">
              <a:solidFill>
                <a:schemeClr val="dk1"/>
              </a:solidFill>
              <a:latin typeface="Aptos"/>
            </a:endParaRPr>
          </a:p>
        </p:txBody>
      </p:sp>
      <p:sp>
        <p:nvSpPr>
          <p:cNvPr id="34" name="PlaceHolder 2"/>
          <p:cNvSpPr>
            <a:spLocks noGrp="1"/>
          </p:cNvSpPr>
          <p:nvPr>
            <p:ph type="body"/>
          </p:nvPr>
        </p:nvSpPr>
        <p:spPr>
          <a:xfrm>
            <a:off x="831240" y="4589640"/>
            <a:ext cx="10515600" cy="14986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170" spc="-1" strike="noStrike">
                <a:solidFill>
                  <a:srgbClr val="898989"/>
                </a:solidFill>
                <a:latin typeface="Arial"/>
              </a:rPr>
              <a:t>Cliquez pour modifier les styles du texte du masque</a:t>
            </a:r>
            <a:endParaRPr b="0" lang="fr-FR" sz="2170" spc="-1" strike="noStrike">
              <a:solidFill>
                <a:srgbClr val="000000"/>
              </a:solidFill>
              <a:latin typeface="Arial"/>
            </a:endParaRPr>
          </a:p>
        </p:txBody>
      </p:sp>
      <p:sp>
        <p:nvSpPr>
          <p:cNvPr id="35" name="PlaceHolder 3"/>
          <p:cNvSpPr>
            <a:spLocks noGrp="1"/>
          </p:cNvSpPr>
          <p:nvPr>
            <p:ph type="dt" idx="13"/>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36" name="PlaceHolder 4"/>
          <p:cNvSpPr>
            <a:spLocks noGrp="1"/>
          </p:cNvSpPr>
          <p:nvPr>
            <p:ph type="ftr" idx="14"/>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7" name="PlaceHolder 5"/>
          <p:cNvSpPr>
            <a:spLocks noGrp="1"/>
          </p:cNvSpPr>
          <p:nvPr>
            <p:ph type="sldNum" idx="15"/>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84C17ABB-1269-4E58-A25F-C7E155198076}"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 descr=""/>
          <p:cNvPicPr/>
          <p:nvPr/>
        </p:nvPicPr>
        <p:blipFill>
          <a:blip r:embed="rId2"/>
          <a:stretch/>
        </p:blipFill>
        <p:spPr>
          <a:xfrm>
            <a:off x="0" y="5458320"/>
            <a:ext cx="12187080" cy="1398960"/>
          </a:xfrm>
          <a:prstGeom prst="rect">
            <a:avLst/>
          </a:prstGeom>
          <a:ln w="0">
            <a:noFill/>
          </a:ln>
        </p:spPr>
      </p:pic>
      <p:pic>
        <p:nvPicPr>
          <p:cNvPr id="39" name="" descr=""/>
          <p:cNvPicPr/>
          <p:nvPr/>
        </p:nvPicPr>
        <p:blipFill>
          <a:blip r:embed="rId3"/>
          <a:stretch/>
        </p:blipFill>
        <p:spPr>
          <a:xfrm>
            <a:off x="0" y="0"/>
            <a:ext cx="12187440" cy="1537560"/>
          </a:xfrm>
          <a:prstGeom prst="rect">
            <a:avLst/>
          </a:prstGeom>
          <a:ln w="0">
            <a:noFill/>
          </a:ln>
        </p:spPr>
      </p:pic>
      <p:sp>
        <p:nvSpPr>
          <p:cNvPr id="40" name="PlaceHolder 1"/>
          <p:cNvSpPr>
            <a:spLocks noGrp="1"/>
          </p:cNvSpPr>
          <p:nvPr>
            <p:ph type="title"/>
          </p:nvPr>
        </p:nvSpPr>
        <p:spPr>
          <a:xfrm>
            <a:off x="609840" y="2316960"/>
            <a:ext cx="10971360" cy="147132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41" name="PlaceHolder 2"/>
          <p:cNvSpPr>
            <a:spLocks noGrp="1"/>
          </p:cNvSpPr>
          <p:nvPr>
            <p:ph type="body"/>
          </p:nvPr>
        </p:nvSpPr>
        <p:spPr>
          <a:xfrm>
            <a:off x="608760" y="4114440"/>
            <a:ext cx="5392800" cy="10450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42" name="PlaceHolder 3"/>
          <p:cNvSpPr>
            <a:spLocks noGrp="1"/>
          </p:cNvSpPr>
          <p:nvPr>
            <p:ph type="body"/>
          </p:nvPr>
        </p:nvSpPr>
        <p:spPr>
          <a:xfrm>
            <a:off x="6186240" y="4114440"/>
            <a:ext cx="5394960" cy="10450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43" name="PlaceHolder 4"/>
          <p:cNvSpPr>
            <a:spLocks noGrp="1"/>
          </p:cNvSpPr>
          <p:nvPr>
            <p:ph type="dt" idx="16"/>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4" name="PlaceHolder 5"/>
          <p:cNvSpPr>
            <a:spLocks noGrp="1"/>
          </p:cNvSpPr>
          <p:nvPr>
            <p:ph type="ftr" idx="17"/>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5" name="PlaceHolder 6"/>
          <p:cNvSpPr>
            <a:spLocks noGrp="1"/>
          </p:cNvSpPr>
          <p:nvPr>
            <p:ph type="sldNum" idx="18"/>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54A4FFAF-2D6F-4D72-824E-E80C88D048BB}"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2"/>
          <a:stretch/>
        </p:blipFill>
        <p:spPr>
          <a:xfrm>
            <a:off x="0" y="5458320"/>
            <a:ext cx="12187080" cy="1398960"/>
          </a:xfrm>
          <a:prstGeom prst="rect">
            <a:avLst/>
          </a:prstGeom>
          <a:ln w="0">
            <a:noFill/>
          </a:ln>
        </p:spPr>
      </p:pic>
      <p:pic>
        <p:nvPicPr>
          <p:cNvPr id="50" name="" descr=""/>
          <p:cNvPicPr/>
          <p:nvPr/>
        </p:nvPicPr>
        <p:blipFill>
          <a:blip r:embed="rId3"/>
          <a:stretch/>
        </p:blipFill>
        <p:spPr>
          <a:xfrm>
            <a:off x="0" y="0"/>
            <a:ext cx="12187440" cy="1537560"/>
          </a:xfrm>
          <a:prstGeom prst="rect">
            <a:avLst/>
          </a:prstGeom>
          <a:ln w="0">
            <a:noFill/>
          </a:ln>
        </p:spPr>
      </p:pic>
      <p:sp>
        <p:nvSpPr>
          <p:cNvPr id="51" name="PlaceHolder 1"/>
          <p:cNvSpPr>
            <a:spLocks noGrp="1"/>
          </p:cNvSpPr>
          <p:nvPr>
            <p:ph type="title"/>
          </p:nvPr>
        </p:nvSpPr>
        <p:spPr>
          <a:xfrm>
            <a:off x="839160" y="365760"/>
            <a:ext cx="10515600" cy="132444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52" name="PlaceHolder 2"/>
          <p:cNvSpPr>
            <a:spLocks noGrp="1"/>
          </p:cNvSpPr>
          <p:nvPr>
            <p:ph type="body"/>
          </p:nvPr>
        </p:nvSpPr>
        <p:spPr>
          <a:xfrm>
            <a:off x="839160" y="1680480"/>
            <a:ext cx="5158800" cy="823320"/>
          </a:xfrm>
          <a:prstGeom prst="rect">
            <a:avLst/>
          </a:prstGeom>
          <a:noFill/>
          <a:ln w="0">
            <a:noFill/>
          </a:ln>
        </p:spPr>
        <p:txBody>
          <a:bodyPr lIns="0" rIns="0" tIns="0" bIns="0" anchor="b">
            <a:noAutofit/>
          </a:bodyPr>
          <a:p>
            <a:pPr indent="0" defTabSz="829440">
              <a:lnSpc>
                <a:spcPct val="100000"/>
              </a:lnSpc>
              <a:spcAft>
                <a:spcPts val="1284"/>
              </a:spcAft>
              <a:buNone/>
              <a:tabLst>
                <a:tab algn="l" pos="0"/>
              </a:tabLst>
            </a:pPr>
            <a:r>
              <a:rPr b="1" lang="fr-FR" sz="2170" spc="-1" strike="noStrike">
                <a:solidFill>
                  <a:srgbClr val="000000"/>
                </a:solidFill>
                <a:latin typeface="Arial"/>
              </a:rPr>
              <a:t>Cliquez pour modifier les styles du texte du masque</a:t>
            </a:r>
            <a:endParaRPr b="0" lang="fr-FR" sz="2170" spc="-1" strike="noStrike">
              <a:solidFill>
                <a:srgbClr val="000000"/>
              </a:solidFill>
              <a:latin typeface="Arial"/>
            </a:endParaRPr>
          </a:p>
        </p:txBody>
      </p:sp>
      <p:sp>
        <p:nvSpPr>
          <p:cNvPr id="53" name="PlaceHolder 3"/>
          <p:cNvSpPr>
            <a:spLocks noGrp="1"/>
          </p:cNvSpPr>
          <p:nvPr>
            <p:ph type="body"/>
          </p:nvPr>
        </p:nvSpPr>
        <p:spPr>
          <a:xfrm>
            <a:off x="839160" y="2504520"/>
            <a:ext cx="5158800" cy="3684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54" name="PlaceHolder 4"/>
          <p:cNvSpPr>
            <a:spLocks noGrp="1"/>
          </p:cNvSpPr>
          <p:nvPr>
            <p:ph type="body"/>
          </p:nvPr>
        </p:nvSpPr>
        <p:spPr>
          <a:xfrm>
            <a:off x="6172920" y="1680480"/>
            <a:ext cx="5181840" cy="823320"/>
          </a:xfrm>
          <a:prstGeom prst="rect">
            <a:avLst/>
          </a:prstGeom>
          <a:noFill/>
          <a:ln w="0">
            <a:noFill/>
          </a:ln>
        </p:spPr>
        <p:txBody>
          <a:bodyPr lIns="0" rIns="0" tIns="0" bIns="0" anchor="b">
            <a:noAutofit/>
          </a:bodyPr>
          <a:p>
            <a:pPr indent="0" defTabSz="829440">
              <a:lnSpc>
                <a:spcPct val="100000"/>
              </a:lnSpc>
              <a:spcAft>
                <a:spcPts val="1284"/>
              </a:spcAft>
              <a:buNone/>
              <a:tabLst>
                <a:tab algn="l" pos="0"/>
              </a:tabLst>
            </a:pPr>
            <a:r>
              <a:rPr b="1" lang="fr-FR" sz="2170" spc="-1" strike="noStrike">
                <a:solidFill>
                  <a:srgbClr val="000000"/>
                </a:solidFill>
                <a:latin typeface="Arial"/>
              </a:rPr>
              <a:t>Cliquez pour modifier les styles du texte du masque</a:t>
            </a:r>
            <a:endParaRPr b="0" lang="fr-FR" sz="2170" spc="-1" strike="noStrike">
              <a:solidFill>
                <a:srgbClr val="000000"/>
              </a:solidFill>
              <a:latin typeface="Arial"/>
            </a:endParaRPr>
          </a:p>
        </p:txBody>
      </p:sp>
      <p:sp>
        <p:nvSpPr>
          <p:cNvPr id="55" name="PlaceHolder 5"/>
          <p:cNvSpPr>
            <a:spLocks noGrp="1"/>
          </p:cNvSpPr>
          <p:nvPr>
            <p:ph type="body"/>
          </p:nvPr>
        </p:nvSpPr>
        <p:spPr>
          <a:xfrm>
            <a:off x="6172920" y="2504520"/>
            <a:ext cx="5181840" cy="368496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Cliquez pour modifier les styles du texte du masque</a:t>
            </a:r>
            <a:endParaRPr b="0" lang="fr-FR" sz="2910" spc="-1" strike="noStrike">
              <a:solidFill>
                <a:srgbClr val="000000"/>
              </a:solidFill>
              <a:latin typeface="Arial"/>
            </a:endParaRPr>
          </a:p>
          <a:p>
            <a:pPr lvl="1" marL="622080" indent="-207360" defTabSz="829440">
              <a:lnSpc>
                <a:spcPct val="90000"/>
              </a:lnSpc>
              <a:spcBef>
                <a:spcPts val="454"/>
              </a:spcBef>
              <a:buClr>
                <a:srgbClr val="000000"/>
              </a:buClr>
              <a:buFont typeface="Arial"/>
              <a:buChar char="•"/>
              <a:tabLst>
                <a:tab algn="l" pos="0"/>
              </a:tabLst>
            </a:pPr>
            <a:r>
              <a:rPr b="0" lang="fr-FR" sz="2170" spc="-1" strike="noStrike">
                <a:solidFill>
                  <a:srgbClr val="000000"/>
                </a:solidFill>
                <a:latin typeface="Calibri"/>
              </a:rPr>
              <a:t>Deuxième niveau</a:t>
            </a:r>
            <a:endParaRPr b="0" lang="fr-FR" sz="2170" spc="-1" strike="noStrike">
              <a:solidFill>
                <a:srgbClr val="000000"/>
              </a:solidFill>
              <a:latin typeface="Calibri"/>
            </a:endParaRPr>
          </a:p>
          <a:p>
            <a:pPr lvl="2" marL="1036800" indent="-207360" defTabSz="829440">
              <a:lnSpc>
                <a:spcPct val="90000"/>
              </a:lnSpc>
              <a:spcBef>
                <a:spcPts val="454"/>
              </a:spcBef>
              <a:buClr>
                <a:srgbClr val="000000"/>
              </a:buClr>
              <a:buFont typeface="Arial"/>
              <a:buChar char="•"/>
              <a:tabLst>
                <a:tab algn="l" pos="0"/>
              </a:tabLst>
            </a:pPr>
            <a:r>
              <a:rPr b="0" lang="fr-FR" sz="1810" spc="-1" strike="noStrike">
                <a:solidFill>
                  <a:srgbClr val="000000"/>
                </a:solidFill>
                <a:latin typeface="Calibri"/>
              </a:rPr>
              <a:t>Troisième niveau</a:t>
            </a:r>
            <a:endParaRPr b="0" lang="fr-FR" sz="1810" spc="-1" strike="noStrike">
              <a:solidFill>
                <a:srgbClr val="000000"/>
              </a:solidFill>
              <a:latin typeface="Calibri"/>
            </a:endParaRPr>
          </a:p>
          <a:p>
            <a:pPr lvl="3" marL="145188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Quatrième niveau</a:t>
            </a:r>
            <a:endParaRPr b="0" lang="fr-FR" sz="1640" spc="-1" strike="noStrike">
              <a:solidFill>
                <a:srgbClr val="000000"/>
              </a:solidFill>
              <a:latin typeface="Calibri"/>
            </a:endParaRPr>
          </a:p>
          <a:p>
            <a:pPr lvl="4" marL="1866600" indent="-207360" defTabSz="829440">
              <a:lnSpc>
                <a:spcPct val="90000"/>
              </a:lnSpc>
              <a:spcBef>
                <a:spcPts val="454"/>
              </a:spcBef>
              <a:buClr>
                <a:srgbClr val="000000"/>
              </a:buClr>
              <a:buFont typeface="Arial"/>
              <a:buChar char="•"/>
              <a:tabLst>
                <a:tab algn="l" pos="0"/>
              </a:tabLst>
            </a:pPr>
            <a:r>
              <a:rPr b="0" lang="fr-FR" sz="1640" spc="-1" strike="noStrike">
                <a:solidFill>
                  <a:srgbClr val="000000"/>
                </a:solidFill>
                <a:latin typeface="Calibri"/>
              </a:rPr>
              <a:t>Cinquième niveau</a:t>
            </a:r>
            <a:endParaRPr b="0" lang="fr-FR" sz="1640" spc="-1" strike="noStrike">
              <a:solidFill>
                <a:srgbClr val="000000"/>
              </a:solidFill>
              <a:latin typeface="Calibri"/>
            </a:endParaRPr>
          </a:p>
        </p:txBody>
      </p:sp>
      <p:sp>
        <p:nvSpPr>
          <p:cNvPr id="56" name="PlaceHolder 6"/>
          <p:cNvSpPr>
            <a:spLocks noGrp="1"/>
          </p:cNvSpPr>
          <p:nvPr>
            <p:ph type="dt" idx="19"/>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57" name="PlaceHolder 7"/>
          <p:cNvSpPr>
            <a:spLocks noGrp="1"/>
          </p:cNvSpPr>
          <p:nvPr>
            <p:ph type="ftr" idx="20"/>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8" name="PlaceHolder 8"/>
          <p:cNvSpPr>
            <a:spLocks noGrp="1"/>
          </p:cNvSpPr>
          <p:nvPr>
            <p:ph type="sldNum" idx="21"/>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E3BE4F09-072F-4545-B01D-AC44A0B0D90D}"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2"/>
          <a:stretch/>
        </p:blipFill>
        <p:spPr>
          <a:xfrm>
            <a:off x="0" y="5458320"/>
            <a:ext cx="12187080" cy="1398960"/>
          </a:xfrm>
          <a:prstGeom prst="rect">
            <a:avLst/>
          </a:prstGeom>
          <a:ln w="0">
            <a:noFill/>
          </a:ln>
        </p:spPr>
      </p:pic>
      <p:pic>
        <p:nvPicPr>
          <p:cNvPr id="60" name="" descr=""/>
          <p:cNvPicPr/>
          <p:nvPr/>
        </p:nvPicPr>
        <p:blipFill>
          <a:blip r:embed="rId3"/>
          <a:stretch/>
        </p:blipFill>
        <p:spPr>
          <a:xfrm>
            <a:off x="0" y="0"/>
            <a:ext cx="12187440" cy="1537560"/>
          </a:xfrm>
          <a:prstGeom prst="rect">
            <a:avLst/>
          </a:prstGeom>
          <a:ln w="0">
            <a:noFill/>
          </a:ln>
        </p:spPr>
      </p:pic>
      <p:sp>
        <p:nvSpPr>
          <p:cNvPr id="61" name="PlaceHolder 1"/>
          <p:cNvSpPr>
            <a:spLocks noGrp="1"/>
          </p:cNvSpPr>
          <p:nvPr>
            <p:ph type="title"/>
          </p:nvPr>
        </p:nvSpPr>
        <p:spPr>
          <a:xfrm>
            <a:off x="609840" y="2316960"/>
            <a:ext cx="10971360" cy="147132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Modifiez le style du titre</a:t>
            </a:r>
            <a:endParaRPr b="0" lang="fr-FR" sz="3990" spc="-1" strike="noStrike">
              <a:solidFill>
                <a:schemeClr val="dk1"/>
              </a:solidFill>
              <a:latin typeface="Aptos"/>
            </a:endParaRPr>
          </a:p>
        </p:txBody>
      </p:sp>
      <p:sp>
        <p:nvSpPr>
          <p:cNvPr id="62" name="PlaceHolder 2"/>
          <p:cNvSpPr>
            <a:spLocks noGrp="1"/>
          </p:cNvSpPr>
          <p:nvPr>
            <p:ph type="dt" idx="22"/>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63" name="PlaceHolder 3"/>
          <p:cNvSpPr>
            <a:spLocks noGrp="1"/>
          </p:cNvSpPr>
          <p:nvPr>
            <p:ph type="ftr" idx="23"/>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4" name="PlaceHolder 4"/>
          <p:cNvSpPr>
            <a:spLocks noGrp="1"/>
          </p:cNvSpPr>
          <p:nvPr>
            <p:ph type="sldNum" idx="24"/>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BFC948AE-684D-4AA8-8A00-A131EF63BAFC}"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2"/>
          <a:stretch/>
        </p:blipFill>
        <p:spPr>
          <a:xfrm>
            <a:off x="0" y="5458320"/>
            <a:ext cx="12187080" cy="1398960"/>
          </a:xfrm>
          <a:prstGeom prst="rect">
            <a:avLst/>
          </a:prstGeom>
          <a:ln w="0">
            <a:noFill/>
          </a:ln>
        </p:spPr>
      </p:pic>
      <p:pic>
        <p:nvPicPr>
          <p:cNvPr id="67" name="" descr=""/>
          <p:cNvPicPr/>
          <p:nvPr/>
        </p:nvPicPr>
        <p:blipFill>
          <a:blip r:embed="rId3"/>
          <a:stretch/>
        </p:blipFill>
        <p:spPr>
          <a:xfrm>
            <a:off x="0" y="0"/>
            <a:ext cx="12187440" cy="1537560"/>
          </a:xfrm>
          <a:prstGeom prst="rect">
            <a:avLst/>
          </a:prstGeom>
          <a:ln w="0">
            <a:noFill/>
          </a:ln>
        </p:spPr>
      </p:pic>
      <p:sp>
        <p:nvSpPr>
          <p:cNvPr id="68" name="PlaceHolder 1"/>
          <p:cNvSpPr>
            <a:spLocks noGrp="1"/>
          </p:cNvSpPr>
          <p:nvPr>
            <p:ph type="dt" idx="25"/>
          </p:nvPr>
        </p:nvSpPr>
        <p:spPr>
          <a:xfrm>
            <a:off x="609480" y="6247800"/>
            <a:ext cx="2839680" cy="472680"/>
          </a:xfrm>
          <a:prstGeom prst="rect">
            <a:avLst/>
          </a:prstGeom>
          <a:noFill/>
          <a:ln w="0">
            <a:noFill/>
          </a:ln>
        </p:spPr>
        <p:txBody>
          <a:bodyPr lIns="0" rIns="0" tIns="0" bIns="0" anchor="t">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69" name="PlaceHolder 2"/>
          <p:cNvSpPr>
            <a:spLocks noGrp="1"/>
          </p:cNvSpPr>
          <p:nvPr>
            <p:ph type="ftr" idx="26"/>
          </p:nvPr>
        </p:nvSpPr>
        <p:spPr>
          <a:xfrm>
            <a:off x="4169520" y="6247800"/>
            <a:ext cx="3863880" cy="472680"/>
          </a:xfrm>
          <a:prstGeom prst="rect">
            <a:avLst/>
          </a:prstGeom>
          <a:noFill/>
          <a:ln w="0">
            <a:noFill/>
          </a:ln>
        </p:spPr>
        <p:txBody>
          <a:bodyPr lIns="0" rIns="0" tIns="0" bIns="0" anchor="t">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0" name="PlaceHolder 3"/>
          <p:cNvSpPr>
            <a:spLocks noGrp="1"/>
          </p:cNvSpPr>
          <p:nvPr>
            <p:ph type="sldNum" idx="27"/>
          </p:nvPr>
        </p:nvSpPr>
        <p:spPr>
          <a:xfrm>
            <a:off x="8741160" y="6247800"/>
            <a:ext cx="2839680" cy="472680"/>
          </a:xfrm>
          <a:prstGeom prst="rect">
            <a:avLst/>
          </a:prstGeom>
          <a:noFill/>
          <a:ln w="0">
            <a:noFill/>
          </a:ln>
        </p:spPr>
        <p:txBody>
          <a:bodyPr lIns="0" rIns="0" tIns="0" bIns="0" anchor="t">
            <a:noAutofit/>
          </a:bodyPr>
          <a:lstStyle>
            <a:lvl1pPr indent="0" algn="r" defTabSz="829440">
              <a:lnSpc>
                <a:spcPct val="100000"/>
              </a:lnSpc>
              <a:buNone/>
              <a:tabLst>
                <a:tab algn="l" pos="0"/>
              </a:tabLst>
              <a:defRPr b="0" lang="fr-FR" sz="1270" spc="-1" strike="noStrike">
                <a:solidFill>
                  <a:srgbClr val="000000"/>
                </a:solidFill>
                <a:latin typeface="Arial"/>
                <a:ea typeface="Segoe UI"/>
              </a:defRPr>
            </a:lvl1pPr>
          </a:lstStyle>
          <a:p>
            <a:pPr indent="0" algn="r" defTabSz="829440">
              <a:lnSpc>
                <a:spcPct val="100000"/>
              </a:lnSpc>
              <a:buNone/>
              <a:tabLst>
                <a:tab algn="l" pos="0"/>
              </a:tabLst>
            </a:pPr>
            <a:fld id="{D88CEBB1-C879-4ED6-B0A5-7AA0DC8789C9}" type="slidenum">
              <a:rPr b="0" lang="fr-FR" sz="1270" spc="-1" strike="noStrike">
                <a:solidFill>
                  <a:srgbClr val="000000"/>
                </a:solidFill>
                <a:latin typeface="Arial"/>
                <a:ea typeface="Segoe UI"/>
              </a:rPr>
              <a:t>&lt;numéro&gt;</a:t>
            </a:fld>
            <a:endParaRPr b="0" lang="fr-FR" sz="1270" spc="-1" strike="noStrike">
              <a:solidFill>
                <a:srgbClr val="000000"/>
              </a:solidFill>
              <a:latin typeface="Times New Roman"/>
            </a:endParaRPr>
          </a:p>
        </p:txBody>
      </p:sp>
      <p:sp>
        <p:nvSpPr>
          <p:cNvPr id="7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Aptos"/>
              </a:rPr>
              <a:t>Cliquez pour éditer le format du texte-titre</a:t>
            </a:r>
            <a:endParaRPr b="0" lang="fr-FR" sz="1800" spc="-1" strike="noStrike">
              <a:solidFill>
                <a:schemeClr val="dk1"/>
              </a:solidFill>
              <a:latin typeface="Aptos"/>
            </a:endParaRPr>
          </a:p>
        </p:txBody>
      </p:sp>
      <p:sp>
        <p:nvSpPr>
          <p:cNvPr id="7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2910" spc="-1" strike="noStrike">
                <a:solidFill>
                  <a:srgbClr val="000000"/>
                </a:solidFill>
                <a:latin typeface="Arial"/>
              </a:rPr>
              <a:t>Cliquez pour éditer le format du plan de texte</a:t>
            </a:r>
            <a:endParaRPr b="0" lang="fr-FR" sz="291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fr-FR" sz="1810" spc="-1" strike="noStrike">
                <a:solidFill>
                  <a:srgbClr val="000000"/>
                </a:solidFill>
                <a:latin typeface="Calibri"/>
              </a:rPr>
              <a:t>Second niveau de plan</a:t>
            </a:r>
            <a:endParaRPr b="0" lang="fr-FR" sz="181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fr-FR" sz="1640" spc="-1" strike="noStrike">
                <a:solidFill>
                  <a:srgbClr val="000000"/>
                </a:solidFill>
                <a:latin typeface="Calibri"/>
              </a:rPr>
              <a:t>Troisième niveau de plan</a:t>
            </a:r>
            <a:endParaRPr b="0" lang="fr-FR" sz="164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fr-FR" sz="1640" spc="-1" strike="noStrike">
                <a:solidFill>
                  <a:srgbClr val="000000"/>
                </a:solidFill>
                <a:latin typeface="Calibri"/>
              </a:rPr>
              <a:t>Quatrième niveau de plan</a:t>
            </a:r>
            <a:endParaRPr b="0" lang="fr-FR" sz="164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4.jpeg"/><Relationship Id="rId3" Type="http://schemas.openxmlformats.org/officeDocument/2006/relationships/slideLayout" Target="../slideLayouts/slideLayout9.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4.jpeg"/><Relationship Id="rId3"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5.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1687320" y="2077920"/>
            <a:ext cx="8817120" cy="320688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4350" spc="-1" strike="noStrike">
                <a:solidFill>
                  <a:srgbClr val="000000"/>
                </a:solidFill>
                <a:latin typeface="Arial"/>
              </a:rPr>
              <a:t>Piégeage de printemps des frelons asiatiques</a:t>
            </a:r>
            <a:br>
              <a:rPr sz="3270"/>
            </a:br>
            <a:br>
              <a:rPr sz="3270"/>
            </a:br>
            <a:r>
              <a:rPr b="0" lang="fr-FR" sz="3270" spc="-1" strike="noStrike">
                <a:solidFill>
                  <a:srgbClr val="000000"/>
                </a:solidFill>
                <a:latin typeface="Arial"/>
              </a:rPr>
              <a:t>Jugy le 18 février 2025</a:t>
            </a:r>
            <a:br>
              <a:rPr sz="3270"/>
            </a:br>
            <a:br>
              <a:rPr sz="3270"/>
            </a:br>
            <a:r>
              <a:rPr b="0" lang="fr-FR" sz="2540" spc="-1" strike="noStrike">
                <a:solidFill>
                  <a:srgbClr val="000000"/>
                </a:solidFill>
                <a:latin typeface="Arial"/>
              </a:rPr>
              <a:t>Gilbert Bontemps – Patrick Duthey – Dominique Grosjean</a:t>
            </a:r>
            <a:endParaRPr b="0" lang="fr-FR" sz="2540" spc="-1" strike="noStrike">
              <a:solidFill>
                <a:schemeClr val="dk1"/>
              </a:solidFill>
              <a:latin typeface="Aptos"/>
            </a:endParaRPr>
          </a:p>
        </p:txBody>
      </p:sp>
      <p:pic>
        <p:nvPicPr>
          <p:cNvPr id="172" name="Picture 2" descr=""/>
          <p:cNvPicPr/>
          <p:nvPr/>
        </p:nvPicPr>
        <p:blipFill>
          <a:blip r:embed="rId1"/>
          <a:stretch/>
        </p:blipFill>
        <p:spPr>
          <a:xfrm>
            <a:off x="2475000" y="2896560"/>
            <a:ext cx="1596960" cy="1064160"/>
          </a:xfrm>
          <a:prstGeom prst="rect">
            <a:avLst/>
          </a:prstGeom>
          <a:ln w="0">
            <a:noFill/>
          </a:ln>
        </p:spPr>
      </p:pic>
      <p:pic>
        <p:nvPicPr>
          <p:cNvPr id="173" name="Picture 2" descr=""/>
          <p:cNvPicPr/>
          <p:nvPr/>
        </p:nvPicPr>
        <p:blipFill>
          <a:blip r:embed="rId2"/>
          <a:stretch/>
        </p:blipFill>
        <p:spPr>
          <a:xfrm>
            <a:off x="8246160" y="2741400"/>
            <a:ext cx="1641240" cy="10936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1" lang="fr-FR" sz="3990" spc="-1" strike="noStrike">
                <a:solidFill>
                  <a:srgbClr val="242424"/>
                </a:solidFill>
                <a:latin typeface="Aptos"/>
              </a:rPr>
              <a:t>Capture des reines fondatrices </a:t>
            </a:r>
            <a:endParaRPr b="0" lang="fr-FR" sz="3990" spc="-1" strike="noStrike">
              <a:solidFill>
                <a:schemeClr val="dk1"/>
              </a:solidFill>
              <a:latin typeface="Aptos"/>
            </a:endParaRPr>
          </a:p>
        </p:txBody>
      </p:sp>
      <p:sp>
        <p:nvSpPr>
          <p:cNvPr id="196" name="PlaceHolder 2"/>
          <p:cNvSpPr>
            <a:spLocks noGrp="1"/>
          </p:cNvSpPr>
          <p:nvPr>
            <p:ph/>
          </p:nvPr>
        </p:nvSpPr>
        <p:spPr>
          <a:xfrm>
            <a:off x="609480" y="1604880"/>
            <a:ext cx="10971360" cy="3977280"/>
          </a:xfrm>
          <a:prstGeom prst="rect">
            <a:avLst/>
          </a:prstGeom>
          <a:noFill/>
          <a:ln w="0">
            <a:noFill/>
          </a:ln>
        </p:spPr>
        <p:txBody>
          <a:bodyPr lIns="0" rIns="0" tIns="0" bIns="0" anchor="t">
            <a:noAutofit/>
          </a:bodyPr>
          <a:p>
            <a:pPr indent="0" defTabSz="829440">
              <a:lnSpc>
                <a:spcPct val="80000"/>
              </a:lnSpc>
              <a:spcAft>
                <a:spcPts val="1284"/>
              </a:spcAft>
              <a:buNone/>
              <a:tabLst>
                <a:tab algn="l" pos="0"/>
              </a:tabLst>
            </a:pPr>
            <a:endParaRPr b="0" lang="fr-FR" sz="2000" spc="-1" strike="noStrike">
              <a:solidFill>
                <a:srgbClr val="000000"/>
              </a:solidFill>
              <a:latin typeface="Arial"/>
            </a:endParaRPr>
          </a:p>
          <a:p>
            <a:pPr indent="0" defTabSz="829440">
              <a:lnSpc>
                <a:spcPct val="80000"/>
              </a:lnSpc>
              <a:spcAft>
                <a:spcPts val="1284"/>
              </a:spcAft>
              <a:buNone/>
              <a:tabLst>
                <a:tab algn="l" pos="0"/>
              </a:tabLst>
            </a:pPr>
            <a:r>
              <a:rPr b="0" lang="fr-FR" sz="2000" spc="-1" strike="noStrike">
                <a:solidFill>
                  <a:srgbClr val="242424"/>
                </a:solidFill>
                <a:latin typeface="Aptos"/>
              </a:rPr>
              <a:t>Mettre les pièges en priorité autour des nids non détruits puis en disséminer sur l'ensemble de la commune chez des gens réceptifs.</a:t>
            </a:r>
            <a:br>
              <a:rPr sz="2000"/>
            </a:br>
            <a:endParaRPr b="0" lang="fr-FR" sz="2000" spc="-1" strike="noStrike">
              <a:solidFill>
                <a:srgbClr val="000000"/>
              </a:solidFill>
              <a:latin typeface="Arial"/>
            </a:endParaRPr>
          </a:p>
          <a:p>
            <a:pPr indent="0" defTabSz="829440">
              <a:lnSpc>
                <a:spcPct val="80000"/>
              </a:lnSpc>
              <a:spcAft>
                <a:spcPts val="1284"/>
              </a:spcAft>
              <a:buNone/>
              <a:tabLst>
                <a:tab algn="l" pos="0"/>
              </a:tabLst>
            </a:pPr>
            <a:r>
              <a:rPr b="0" lang="fr-FR" sz="2000" spc="-1" strike="noStrike">
                <a:solidFill>
                  <a:srgbClr val="242424"/>
                </a:solidFill>
                <a:latin typeface="Aptos"/>
              </a:rPr>
              <a:t>Les pièges type cloche peuvent se suspendre dans les arbres en fleurs et se déplacer au fil des floraisons.</a:t>
            </a:r>
            <a:br>
              <a:rPr sz="2000"/>
            </a:br>
            <a:endParaRPr b="0" lang="fr-FR" sz="2000" spc="-1" strike="noStrike">
              <a:solidFill>
                <a:srgbClr val="000000"/>
              </a:solidFill>
              <a:latin typeface="Arial"/>
            </a:endParaRPr>
          </a:p>
          <a:p>
            <a:pPr indent="0" defTabSz="829440">
              <a:lnSpc>
                <a:spcPct val="80000"/>
              </a:lnSpc>
              <a:spcAft>
                <a:spcPts val="1284"/>
              </a:spcAft>
              <a:buNone/>
              <a:tabLst>
                <a:tab algn="l" pos="0"/>
              </a:tabLst>
            </a:pPr>
            <a:r>
              <a:rPr b="0" lang="fr-FR" sz="2000" spc="-1" strike="noStrike">
                <a:solidFill>
                  <a:srgbClr val="242424"/>
                </a:solidFill>
                <a:latin typeface="Aptos"/>
              </a:rPr>
              <a:t>À la mi-mai il faut relever les pièges car les reines fondatrices ne sont plus piégeables et la pression des ouvrières est faible. </a:t>
            </a:r>
            <a:endParaRPr b="0" lang="fr-FR" sz="2000" spc="-1" strike="noStrike">
              <a:solidFill>
                <a:srgbClr val="000000"/>
              </a:solidFill>
              <a:latin typeface="Arial"/>
            </a:endParaRPr>
          </a:p>
          <a:p>
            <a:pPr indent="0" defTabSz="829440">
              <a:lnSpc>
                <a:spcPct val="80000"/>
              </a:lnSpc>
              <a:spcAft>
                <a:spcPts val="1284"/>
              </a:spcAft>
              <a:buNone/>
              <a:tabLst>
                <a:tab algn="l" pos="0"/>
              </a:tabLst>
            </a:pPr>
            <a:r>
              <a:rPr b="0" lang="fr-FR" sz="2000" spc="-1" strike="noStrike">
                <a:solidFill>
                  <a:srgbClr val="242424"/>
                </a:solidFill>
                <a:latin typeface="Aptos"/>
              </a:rPr>
              <a:t>Cette première étape est du ressort de tout le monde déjà pour éviter les dangers d'héberger chez soi un nid dont la destruction peut atteindre 100 à 150 euros et aussi pour aider à contenir cet envahisseur.</a:t>
            </a:r>
            <a:endParaRPr b="0" lang="fr-FR" sz="2000" spc="-1" strike="noStrike">
              <a:solidFill>
                <a:srgbClr val="000000"/>
              </a:solidFill>
              <a:latin typeface="Arial"/>
            </a:endParaRPr>
          </a:p>
          <a:p>
            <a:pPr indent="0" defTabSz="829440">
              <a:lnSpc>
                <a:spcPct val="80000"/>
              </a:lnSpc>
              <a:spcAft>
                <a:spcPts val="1284"/>
              </a:spcAft>
              <a:buNone/>
              <a:tabLst>
                <a:tab algn="l" pos="0"/>
              </a:tabLst>
            </a:pP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330920" y="275760"/>
            <a:ext cx="7035840" cy="112176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630" spc="-1" strike="noStrike">
                <a:solidFill>
                  <a:srgbClr val="000000"/>
                </a:solidFill>
                <a:latin typeface="Arial"/>
              </a:rPr>
              <a:t>Piégeage des frelons asiatiques</a:t>
            </a:r>
            <a:endParaRPr b="0" lang="fr-FR" sz="3630" spc="-1" strike="noStrike">
              <a:solidFill>
                <a:schemeClr val="dk1"/>
              </a:solidFill>
              <a:latin typeface="Aptos"/>
            </a:endParaRPr>
          </a:p>
        </p:txBody>
      </p:sp>
      <p:sp>
        <p:nvSpPr>
          <p:cNvPr id="198" name="PlaceHolder 2"/>
          <p:cNvSpPr>
            <a:spLocks noGrp="1"/>
          </p:cNvSpPr>
          <p:nvPr>
            <p:ph/>
          </p:nvPr>
        </p:nvSpPr>
        <p:spPr>
          <a:xfrm>
            <a:off x="1980720" y="2275200"/>
            <a:ext cx="8229240" cy="32968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640" spc="-1" strike="noStrike">
                <a:solidFill>
                  <a:srgbClr val="242424"/>
                </a:solidFill>
                <a:latin typeface="Aptos"/>
              </a:rPr>
              <a:t>Dans un deuxième temps en été et automne c'est le problème des apiculteurs qui doivent protéger leurs ruches par différents moyens dont le piégeage.</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Un nid de frelons non détruit consomme environ onze kilos d'insectes dont 1/3 d'abeilles qui ne pèse qu'un dixième de gramme...</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Un nid détruit tardivement (à partir de mi-octobre) ou non détruit peut engendrer une dizaine de nids le printemps suivant dans un périmètre assez proche.</a:t>
            </a:r>
            <a:endParaRPr b="0" lang="fr-FR" sz="1640" spc="-1" strike="noStrike">
              <a:solidFill>
                <a:srgbClr val="000000"/>
              </a:solidFill>
              <a:latin typeface="Arial"/>
            </a:endParaRPr>
          </a:p>
          <a:p>
            <a:pPr indent="0" defTabSz="829440">
              <a:lnSpc>
                <a:spcPct val="100000"/>
              </a:lnSpc>
              <a:spcAft>
                <a:spcPts val="1284"/>
              </a:spcAft>
              <a:buNone/>
              <a:tabLst>
                <a:tab algn="l" pos="0"/>
              </a:tabLst>
            </a:pP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Je ne peux que vous conseiller de vous rapprocher des apiculteurs de votre commune qui doivent être vos bras armés !</a:t>
            </a:r>
            <a:endParaRPr b="0" lang="fr-FR" sz="1640" spc="-1" strike="noStrike">
              <a:solidFill>
                <a:srgbClr val="000000"/>
              </a:solidFill>
              <a:latin typeface="Arial"/>
            </a:endParaRPr>
          </a:p>
        </p:txBody>
      </p:sp>
      <p:pic>
        <p:nvPicPr>
          <p:cNvPr id="199" name="Image 5" descr=""/>
          <p:cNvPicPr/>
          <p:nvPr/>
        </p:nvPicPr>
        <p:blipFill>
          <a:blip r:embed="rId1"/>
          <a:stretch/>
        </p:blipFill>
        <p:spPr>
          <a:xfrm>
            <a:off x="8190720" y="373320"/>
            <a:ext cx="2262240" cy="13510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Vue de l’intérieur d’un nid</a:t>
            </a:r>
            <a:endParaRPr b="0" lang="fr-FR" sz="3990" spc="-1" strike="noStrike">
              <a:solidFill>
                <a:schemeClr val="dk1"/>
              </a:solidFill>
              <a:latin typeface="Aptos"/>
            </a:endParaRPr>
          </a:p>
        </p:txBody>
      </p:sp>
      <p:pic>
        <p:nvPicPr>
          <p:cNvPr id="201" name="Espace réservé du contenu 4" descr=""/>
          <p:cNvPicPr/>
          <p:nvPr/>
        </p:nvPicPr>
        <p:blipFill>
          <a:blip r:embed="rId1"/>
          <a:stretch/>
        </p:blipFill>
        <p:spPr>
          <a:xfrm>
            <a:off x="3783600" y="1782720"/>
            <a:ext cx="4623120" cy="36205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Image 3" descr="Une image contenant plein air, arbre, ciel, nuage&#10;&#10;Le contenu généré par l’IA peut être incorrect."/>
          <p:cNvPicPr/>
          <p:nvPr/>
        </p:nvPicPr>
        <p:blipFill>
          <a:blip r:embed="rId1"/>
          <a:stretch/>
        </p:blipFill>
        <p:spPr>
          <a:xfrm>
            <a:off x="4132440" y="164160"/>
            <a:ext cx="3243960" cy="5143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Introduction</a:t>
            </a:r>
            <a:endParaRPr b="0" lang="fr-FR" sz="3990" spc="-1" strike="noStrike">
              <a:solidFill>
                <a:schemeClr val="dk1"/>
              </a:solidFill>
              <a:latin typeface="Aptos"/>
            </a:endParaRPr>
          </a:p>
        </p:txBody>
      </p:sp>
      <p:sp>
        <p:nvSpPr>
          <p:cNvPr id="175" name="PlaceHolder 2"/>
          <p:cNvSpPr>
            <a:spLocks noGrp="1"/>
          </p:cNvSpPr>
          <p:nvPr>
            <p:ph/>
          </p:nvPr>
        </p:nvSpPr>
        <p:spPr>
          <a:xfrm>
            <a:off x="2107440" y="2122200"/>
            <a:ext cx="8229240" cy="39772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2910" spc="-1" strike="noStrike">
                <a:solidFill>
                  <a:srgbClr val="000000"/>
                </a:solidFill>
                <a:latin typeface="Arial"/>
              </a:rPr>
              <a:t>• </a:t>
            </a:r>
            <a:r>
              <a:rPr b="0" lang="fr-FR" sz="2910" spc="-1" strike="noStrike">
                <a:solidFill>
                  <a:srgbClr val="000000"/>
                </a:solidFill>
                <a:latin typeface="Arial"/>
              </a:rPr>
              <a:t>Le frelon asiatique (Vespa velutina) est une espèce invasive, son expansion est rapide.</a:t>
            </a:r>
            <a:endParaRPr b="0" lang="fr-FR" sz="2910" spc="-1" strike="noStrike">
              <a:solidFill>
                <a:srgbClr val="000000"/>
              </a:solidFill>
              <a:latin typeface="Arial"/>
            </a:endParaRPr>
          </a:p>
          <a:p>
            <a:pPr indent="0" defTabSz="829440">
              <a:lnSpc>
                <a:spcPct val="100000"/>
              </a:lnSpc>
              <a:spcAft>
                <a:spcPts val="1284"/>
              </a:spcAft>
              <a:buNone/>
              <a:tabLst>
                <a:tab algn="l" pos="0"/>
              </a:tabLst>
            </a:pPr>
            <a:endParaRPr b="0" lang="fr-FR" sz="2910" spc="-1" strike="noStrike">
              <a:solidFill>
                <a:srgbClr val="000000"/>
              </a:solidFill>
              <a:latin typeface="Arial"/>
            </a:endParaRPr>
          </a:p>
          <a:p>
            <a:pPr indent="0" defTabSz="829440">
              <a:lnSpc>
                <a:spcPct val="100000"/>
              </a:lnSpc>
              <a:spcAft>
                <a:spcPts val="1284"/>
              </a:spcAft>
              <a:buNone/>
              <a:tabLst>
                <a:tab algn="l" pos="0"/>
              </a:tabLst>
            </a:pPr>
            <a:r>
              <a:rPr b="0" lang="fr-FR" sz="2910" spc="-1" strike="noStrike">
                <a:solidFill>
                  <a:srgbClr val="000000"/>
                </a:solidFill>
                <a:latin typeface="Arial"/>
              </a:rPr>
              <a:t>• </a:t>
            </a:r>
            <a:r>
              <a:rPr b="0" lang="fr-FR" sz="2910" spc="-1" strike="noStrike">
                <a:solidFill>
                  <a:srgbClr val="000000"/>
                </a:solidFill>
                <a:latin typeface="Arial"/>
              </a:rPr>
              <a:t>Outre les risques de piqûres, il représente une menace pour la biodiversité et les abeilles.</a:t>
            </a:r>
            <a:endParaRPr b="0" lang="fr-FR" sz="2910" spc="-1" strike="noStrike">
              <a:solidFill>
                <a:srgbClr val="000000"/>
              </a:solidFill>
              <a:latin typeface="Arial"/>
            </a:endParaRPr>
          </a:p>
        </p:txBody>
      </p:sp>
      <p:pic>
        <p:nvPicPr>
          <p:cNvPr id="176" name="Picture 2" descr=""/>
          <p:cNvPicPr/>
          <p:nvPr/>
        </p:nvPicPr>
        <p:blipFill>
          <a:blip r:embed="rId1"/>
          <a:stretch/>
        </p:blipFill>
        <p:spPr>
          <a:xfrm>
            <a:off x="2438280" y="353880"/>
            <a:ext cx="1596960" cy="1064160"/>
          </a:xfrm>
          <a:prstGeom prst="rect">
            <a:avLst/>
          </a:prstGeom>
          <a:ln w="0">
            <a:noFill/>
          </a:ln>
        </p:spPr>
      </p:pic>
      <p:pic>
        <p:nvPicPr>
          <p:cNvPr id="177" name="Picture 2" descr=""/>
          <p:cNvPicPr/>
          <p:nvPr/>
        </p:nvPicPr>
        <p:blipFill>
          <a:blip r:embed="rId2"/>
          <a:stretch/>
        </p:blipFill>
        <p:spPr>
          <a:xfrm>
            <a:off x="8402760" y="273240"/>
            <a:ext cx="1596960" cy="1064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651680" y="107280"/>
            <a:ext cx="822924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Quelques chiffres (source CARI)</a:t>
            </a:r>
            <a:endParaRPr b="0" lang="fr-FR" sz="3990" spc="-1" strike="noStrike">
              <a:solidFill>
                <a:schemeClr val="dk1"/>
              </a:solidFill>
              <a:latin typeface="Aptos"/>
            </a:endParaRPr>
          </a:p>
        </p:txBody>
      </p:sp>
      <p:sp>
        <p:nvSpPr>
          <p:cNvPr id="179" name="PlaceHolder 2"/>
          <p:cNvSpPr>
            <a:spLocks noGrp="1"/>
          </p:cNvSpPr>
          <p:nvPr>
            <p:ph/>
          </p:nvPr>
        </p:nvSpPr>
        <p:spPr>
          <a:xfrm>
            <a:off x="1892880" y="1348920"/>
            <a:ext cx="8229240" cy="4403520"/>
          </a:xfrm>
          <a:prstGeom prst="rect">
            <a:avLst/>
          </a:prstGeom>
          <a:noFill/>
          <a:ln w="0">
            <a:noFill/>
          </a:ln>
        </p:spPr>
        <p:txBody>
          <a:bodyPr lIns="0" rIns="0" tIns="0" bIns="0" anchor="t">
            <a:noAutofit/>
          </a:bodyPr>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endParaRPr b="0" lang="fr-FR" sz="1640" spc="-1" strike="noStrike">
              <a:solidFill>
                <a:srgbClr val="000000"/>
              </a:solidFill>
              <a:latin typeface="Arial"/>
            </a:endParaRPr>
          </a:p>
          <a:p>
            <a:pPr indent="0" defTabSz="829440">
              <a:lnSpc>
                <a:spcPct val="90000"/>
              </a:lnSpc>
              <a:spcAft>
                <a:spcPts val="1284"/>
              </a:spcAft>
              <a:buNone/>
              <a:tabLst>
                <a:tab algn="l" pos="0"/>
              </a:tabLst>
            </a:pPr>
            <a:r>
              <a:rPr b="0" lang="fr-FR" sz="2170" spc="-1" strike="noStrike">
                <a:solidFill>
                  <a:srgbClr val="000000"/>
                </a:solidFill>
                <a:latin typeface="Arial"/>
                <a:ea typeface="SimSun"/>
              </a:rPr>
              <a:t>Dans le Finistère en 2022, le coût de la destruction des nids a dépassé  1 Million d’euros (cependant limité grâce au bénévolat des apiculteurs).</a:t>
            </a:r>
            <a:endParaRPr b="0" lang="fr-FR" sz="2170" spc="-1" strike="noStrike">
              <a:solidFill>
                <a:srgbClr val="000000"/>
              </a:solidFill>
              <a:latin typeface="Arial"/>
            </a:endParaRPr>
          </a:p>
          <a:p>
            <a:pPr indent="0" defTabSz="829440">
              <a:lnSpc>
                <a:spcPct val="90000"/>
              </a:lnSpc>
              <a:spcAft>
                <a:spcPts val="1284"/>
              </a:spcAft>
              <a:buNone/>
              <a:tabLst>
                <a:tab algn="l" pos="0"/>
              </a:tabLst>
            </a:pPr>
            <a:r>
              <a:rPr b="1" lang="fr-FR" sz="2170" spc="-1" strike="noStrike">
                <a:solidFill>
                  <a:srgbClr val="000000"/>
                </a:solidFill>
                <a:latin typeface="Arial"/>
                <a:ea typeface="SimSun"/>
              </a:rPr>
              <a:t>Le piégeage des reines fondatrices au printemps est plus efficace et moins onéreux que la destruction des nids en été.</a:t>
            </a:r>
            <a:endParaRPr b="0" lang="fr-FR" sz="2170" spc="-1" strike="noStrike">
              <a:solidFill>
                <a:srgbClr val="000000"/>
              </a:solidFill>
              <a:latin typeface="Arial"/>
            </a:endParaRPr>
          </a:p>
          <a:p>
            <a:pPr indent="0" defTabSz="829440">
              <a:lnSpc>
                <a:spcPct val="90000"/>
              </a:lnSpc>
              <a:spcAft>
                <a:spcPts val="1284"/>
              </a:spcAft>
              <a:buNone/>
              <a:tabLst>
                <a:tab algn="l" pos="0"/>
              </a:tabLst>
            </a:pPr>
            <a:endParaRPr b="0" lang="fr-FR" sz="2910" spc="-1" strike="noStrike">
              <a:solidFill>
                <a:srgbClr val="000000"/>
              </a:solidFill>
              <a:latin typeface="Arial"/>
            </a:endParaRPr>
          </a:p>
        </p:txBody>
      </p:sp>
      <p:graphicFrame>
        <p:nvGraphicFramePr>
          <p:cNvPr id="180" name="Graphique 3"/>
          <p:cNvGraphicFramePr/>
          <p:nvPr/>
        </p:nvGraphicFramePr>
        <p:xfrm>
          <a:off x="1980720" y="1104840"/>
          <a:ext cx="4147200" cy="24883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1" name="Graphique 4"/>
          <p:cNvGraphicFramePr/>
          <p:nvPr/>
        </p:nvGraphicFramePr>
        <p:xfrm>
          <a:off x="6216120" y="1139760"/>
          <a:ext cx="4147200" cy="24883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Reconnaitre le frelon asiatique</a:t>
            </a:r>
            <a:endParaRPr b="0" lang="fr-FR" sz="3990" spc="-1" strike="noStrike">
              <a:solidFill>
                <a:schemeClr val="dk1"/>
              </a:solidFill>
              <a:latin typeface="Aptos"/>
            </a:endParaRPr>
          </a:p>
        </p:txBody>
      </p:sp>
      <p:pic>
        <p:nvPicPr>
          <p:cNvPr id="183" name="Espace réservé du contenu 6" descr=""/>
          <p:cNvPicPr/>
          <p:nvPr/>
        </p:nvPicPr>
        <p:blipFill>
          <a:blip r:embed="rId1"/>
          <a:stretch/>
        </p:blipFill>
        <p:spPr>
          <a:xfrm>
            <a:off x="1523520" y="1418400"/>
            <a:ext cx="5634360" cy="3110760"/>
          </a:xfrm>
          <a:prstGeom prst="rect">
            <a:avLst/>
          </a:prstGeom>
          <a:ln w="0">
            <a:noFill/>
          </a:ln>
        </p:spPr>
      </p:pic>
      <p:pic>
        <p:nvPicPr>
          <p:cNvPr id="184" name="Image 8" descr=""/>
          <p:cNvPicPr/>
          <p:nvPr/>
        </p:nvPicPr>
        <p:blipFill>
          <a:blip r:embed="rId2"/>
          <a:stretch/>
        </p:blipFill>
        <p:spPr>
          <a:xfrm>
            <a:off x="7158240" y="1418400"/>
            <a:ext cx="3197880" cy="3123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Image 1" descr=""/>
          <p:cNvPicPr/>
          <p:nvPr/>
        </p:nvPicPr>
        <p:blipFill>
          <a:blip r:embed="rId1"/>
          <a:stretch/>
        </p:blipFill>
        <p:spPr>
          <a:xfrm>
            <a:off x="1621800" y="122400"/>
            <a:ext cx="8790480" cy="5567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Image 3" descr="Une image contenant nid de guêpes, Matériau naturel, en bois&#10;&#10;Le contenu généré par l’IA peut être incorrect."/>
          <p:cNvPicPr/>
          <p:nvPr/>
        </p:nvPicPr>
        <p:blipFill>
          <a:blip r:embed="rId1"/>
          <a:stretch/>
        </p:blipFill>
        <p:spPr>
          <a:xfrm>
            <a:off x="2437920" y="989280"/>
            <a:ext cx="7315560" cy="4879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Image 3" descr="Une image contenant arbre, plein air, nid de guêpes, ciel&#10;&#10;Le contenu généré par l’IA peut être incorrect."/>
          <p:cNvPicPr/>
          <p:nvPr/>
        </p:nvPicPr>
        <p:blipFill>
          <a:blip r:embed="rId1"/>
          <a:stretch/>
        </p:blipFill>
        <p:spPr>
          <a:xfrm>
            <a:off x="2238120" y="193320"/>
            <a:ext cx="7715880" cy="51436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717200" y="282960"/>
            <a:ext cx="6978960" cy="1141200"/>
          </a:xfrm>
          <a:prstGeom prst="rect">
            <a:avLst/>
          </a:prstGeom>
          <a:noFill/>
          <a:ln w="0">
            <a:noFill/>
          </a:ln>
        </p:spPr>
        <p:txBody>
          <a:bodyPr lIns="0" rIns="0" tIns="0" bIns="0" anchor="ctr">
            <a:noAutofit/>
          </a:bodyPr>
          <a:p>
            <a:pPr indent="0" algn="ctr" defTabSz="829440">
              <a:lnSpc>
                <a:spcPct val="100000"/>
              </a:lnSpc>
              <a:buNone/>
              <a:tabLst>
                <a:tab algn="l" pos="0"/>
              </a:tabLst>
            </a:pPr>
            <a:r>
              <a:rPr b="0" lang="fr-FR" sz="3990" spc="-1" strike="noStrike">
                <a:solidFill>
                  <a:srgbClr val="000000"/>
                </a:solidFill>
                <a:latin typeface="Arial"/>
              </a:rPr>
              <a:t>Les nids de frelons asiatiques</a:t>
            </a:r>
            <a:endParaRPr b="0" lang="fr-FR" sz="3990" spc="-1" strike="noStrike">
              <a:solidFill>
                <a:schemeClr val="dk1"/>
              </a:solidFill>
              <a:latin typeface="Aptos"/>
            </a:endParaRPr>
          </a:p>
        </p:txBody>
      </p:sp>
      <p:sp>
        <p:nvSpPr>
          <p:cNvPr id="189" name="PlaceHolder 2"/>
          <p:cNvSpPr>
            <a:spLocks noGrp="1"/>
          </p:cNvSpPr>
          <p:nvPr>
            <p:ph/>
          </p:nvPr>
        </p:nvSpPr>
        <p:spPr>
          <a:xfrm>
            <a:off x="609480" y="1604880"/>
            <a:ext cx="10971360" cy="3977280"/>
          </a:xfrm>
          <a:prstGeom prst="rect">
            <a:avLst/>
          </a:prstGeom>
          <a:noFill/>
          <a:ln w="0">
            <a:noFill/>
          </a:ln>
        </p:spPr>
        <p:txBody>
          <a:bodyPr lIns="0" rIns="0" tIns="0" bIns="0" anchor="t">
            <a:noAutofit/>
          </a:bodyPr>
          <a:p>
            <a:pPr indent="0" defTabSz="829440">
              <a:lnSpc>
                <a:spcPct val="100000"/>
              </a:lnSpc>
              <a:spcAft>
                <a:spcPts val="1284"/>
              </a:spcAft>
              <a:buNone/>
              <a:tabLst>
                <a:tab algn="l" pos="0"/>
              </a:tabLst>
            </a:pPr>
            <a:r>
              <a:rPr b="0" lang="fr-FR" sz="1640" spc="-1" strike="noStrike">
                <a:solidFill>
                  <a:srgbClr val="242424"/>
                </a:solidFill>
                <a:latin typeface="Aptos"/>
              </a:rPr>
              <a:t>En hiver, seules subsistent les reines frelons asiatiques. Elles commencent de sortir vers la mi-février quand la température dépasse les 13 degrés trois jours consécutifs. </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Elles commencent de construire un nid primaire généralement à moins de trois mètres de hauteur dans des abris de jardin, de piscine, poulailler, avancée de toiture...</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Au début le nid fait la taille d'une balle de tennis pour atteindre à la mi-juillet la taille d'un ballon de handball.</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C'est à ce stade que dans la majorité des cas elles abandonnent le nid primaire pour un secondaire dans un arbre à une hauteur de dix à trente mètres. </a:t>
            </a:r>
            <a:endParaRPr b="0" lang="fr-FR" sz="1640" spc="-1" strike="noStrike">
              <a:solidFill>
                <a:srgbClr val="000000"/>
              </a:solidFill>
              <a:latin typeface="Arial"/>
            </a:endParaRPr>
          </a:p>
          <a:p>
            <a:pPr indent="0" defTabSz="829440">
              <a:lnSpc>
                <a:spcPct val="100000"/>
              </a:lnSpc>
              <a:spcAft>
                <a:spcPts val="1284"/>
              </a:spcAft>
              <a:buNone/>
              <a:tabLst>
                <a:tab algn="l" pos="0"/>
              </a:tabLst>
            </a:pPr>
            <a:r>
              <a:rPr b="0" lang="fr-FR" sz="1640" spc="-1" strike="noStrike">
                <a:solidFill>
                  <a:srgbClr val="242424"/>
                </a:solidFill>
                <a:latin typeface="Aptos"/>
              </a:rPr>
              <a:t>Le nid secondaire est toujours très proche du nid primaire environ une trentaine de mètres car pendant un mois le temps des dernières naissances dans le nid primaire les deux sont actifs.</a:t>
            </a:r>
            <a:endParaRPr b="0" lang="fr-FR" sz="1640" spc="-1" strike="noStrike">
              <a:solidFill>
                <a:srgbClr val="000000"/>
              </a:solidFill>
              <a:latin typeface="Arial"/>
            </a:endParaRPr>
          </a:p>
          <a:p>
            <a:pPr indent="0" defTabSz="829440">
              <a:lnSpc>
                <a:spcPct val="100000"/>
              </a:lnSpc>
              <a:spcAft>
                <a:spcPts val="1284"/>
              </a:spcAft>
              <a:buNone/>
              <a:tabLst>
                <a:tab algn="l" pos="0"/>
              </a:tabLst>
            </a:pPr>
            <a:endParaRPr b="0" lang="fr-FR" sz="2910" spc="-1" strike="noStrike">
              <a:solidFill>
                <a:srgbClr val="000000"/>
              </a:solidFill>
              <a:latin typeface="Arial"/>
            </a:endParaRPr>
          </a:p>
        </p:txBody>
      </p:sp>
      <p:pic>
        <p:nvPicPr>
          <p:cNvPr id="190" name="Image 4" descr=""/>
          <p:cNvPicPr/>
          <p:nvPr/>
        </p:nvPicPr>
        <p:blipFill>
          <a:blip r:embed="rId1"/>
          <a:stretch/>
        </p:blipFill>
        <p:spPr>
          <a:xfrm>
            <a:off x="8840880" y="151200"/>
            <a:ext cx="1369440" cy="140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240"/>
            <a:ext cx="10971360" cy="1144800"/>
          </a:xfrm>
          <a:prstGeom prst="rect">
            <a:avLst/>
          </a:prstGeom>
          <a:noFill/>
          <a:ln w="0">
            <a:noFill/>
          </a:ln>
        </p:spPr>
        <p:txBody>
          <a:bodyPr lIns="0" rIns="0" tIns="0" bIns="0" anchor="ctr">
            <a:noAutofit/>
          </a:bodyPr>
          <a:p>
            <a:pPr indent="0" algn="ctr" defTabSz="829440">
              <a:lnSpc>
                <a:spcPct val="100000"/>
              </a:lnSpc>
              <a:buNone/>
              <a:tabLst>
                <a:tab algn="l" pos="0"/>
              </a:tabLst>
            </a:pPr>
            <a:r>
              <a:rPr b="1" lang="fr-FR" sz="3990" spc="-1" strike="noStrike">
                <a:solidFill>
                  <a:srgbClr val="242424"/>
                </a:solidFill>
                <a:latin typeface="Aptos"/>
              </a:rPr>
              <a:t>Capture des reines fondatrices </a:t>
            </a:r>
            <a:endParaRPr b="0" lang="fr-FR" sz="3990" spc="-1" strike="noStrike">
              <a:solidFill>
                <a:schemeClr val="dk1"/>
              </a:solidFill>
              <a:latin typeface="Aptos"/>
            </a:endParaRPr>
          </a:p>
        </p:txBody>
      </p:sp>
      <p:sp>
        <p:nvSpPr>
          <p:cNvPr id="192" name="PlaceHolder 2"/>
          <p:cNvSpPr>
            <a:spLocks noGrp="1"/>
          </p:cNvSpPr>
          <p:nvPr>
            <p:ph/>
          </p:nvPr>
        </p:nvSpPr>
        <p:spPr>
          <a:xfrm>
            <a:off x="609480" y="1604880"/>
            <a:ext cx="10971360" cy="3977280"/>
          </a:xfrm>
          <a:prstGeom prst="rect">
            <a:avLst/>
          </a:prstGeom>
          <a:noFill/>
          <a:ln w="0">
            <a:noFill/>
          </a:ln>
        </p:spPr>
        <p:txBody>
          <a:bodyPr lIns="0" rIns="0" tIns="0" bIns="0" anchor="t">
            <a:noAutofit/>
          </a:bodyPr>
          <a:p>
            <a:pPr indent="0" defTabSz="829440">
              <a:lnSpc>
                <a:spcPct val="80000"/>
              </a:lnSpc>
              <a:spcAft>
                <a:spcPts val="1284"/>
              </a:spcAft>
              <a:buNone/>
              <a:tabLst>
                <a:tab algn="l" pos="0"/>
              </a:tabLst>
            </a:pPr>
            <a:r>
              <a:rPr b="0" lang="fr-FR" sz="1360" spc="-1" strike="noStrike">
                <a:solidFill>
                  <a:srgbClr val="242424"/>
                </a:solidFill>
                <a:latin typeface="Aptos"/>
              </a:rPr>
              <a:t>De la mi-février jusqu'à la mi-mai les reines n'ayant pas assez d'ouvrières pour gérer les apports alimentaires du nid, elles sont obligées de partir chercher la nourriture et c'est dans ces moments-là que nous avons la possibilité de les capturer.</a:t>
            </a:r>
            <a:br>
              <a:rPr sz="1360"/>
            </a:b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Différents pièges existent:</a:t>
            </a: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du plus simple, le type cloche à moins de deux euros: très efficace mais pas très sélectif </a:t>
            </a:r>
            <a:endParaRPr b="0" lang="fr-FR" sz="1360" spc="-1" strike="noStrike">
              <a:solidFill>
                <a:srgbClr val="000000"/>
              </a:solidFill>
              <a:latin typeface="Arial"/>
            </a:endParaRPr>
          </a:p>
          <a:p>
            <a:pPr indent="0" defTabSz="829440">
              <a:lnSpc>
                <a:spcPct val="80000"/>
              </a:lnSpc>
              <a:spcAft>
                <a:spcPts val="1284"/>
              </a:spcAft>
              <a:buNone/>
              <a:tabLst>
                <a:tab algn="l" pos="0"/>
              </a:tabLst>
            </a:pP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au plus sophistiqué à cinquante euros: très sélectif mais très peu efficace.</a:t>
            </a:r>
            <a:endParaRPr b="0" lang="fr-FR" sz="1360" spc="-1" strike="noStrike">
              <a:solidFill>
                <a:srgbClr val="000000"/>
              </a:solidFill>
              <a:latin typeface="Arial"/>
            </a:endParaRPr>
          </a:p>
          <a:p>
            <a:pPr indent="0" defTabSz="829440">
              <a:lnSpc>
                <a:spcPct val="80000"/>
              </a:lnSpc>
              <a:spcAft>
                <a:spcPts val="1284"/>
              </a:spcAft>
              <a:buNone/>
              <a:tabLst>
                <a:tab algn="l" pos="0"/>
              </a:tabLst>
            </a:pPr>
            <a:endParaRPr b="0" lang="fr-FR" sz="1360" spc="-1" strike="noStrike">
              <a:solidFill>
                <a:srgbClr val="000000"/>
              </a:solidFill>
              <a:latin typeface="Arial"/>
            </a:endParaRPr>
          </a:p>
          <a:p>
            <a:pPr indent="0" defTabSz="829440">
              <a:lnSpc>
                <a:spcPct val="80000"/>
              </a:lnSpc>
              <a:spcAft>
                <a:spcPts val="1284"/>
              </a:spcAft>
              <a:buNone/>
              <a:tabLst>
                <a:tab algn="l" pos="0"/>
              </a:tabLst>
            </a:pP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Dans ces pièges le mélange est tout autant sélectif que le système du piège : Un mélange 1/3 fruits rouges 1/3 vin et 1/3 bière est sélectif car l'alcool éloigne les abeilles tout en attirant les frelons.</a:t>
            </a: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En cas de pièges cloches à visser sur des bouteilles d'eau gazeuse, il faut faire des trous de cinq millimètres à l'aide d'une mèche très chaude afin que les petits insectes puissent s'échapper.</a:t>
            </a:r>
            <a:endParaRPr b="0" lang="fr-FR" sz="1360" spc="-1" strike="noStrike">
              <a:solidFill>
                <a:srgbClr val="000000"/>
              </a:solidFill>
              <a:latin typeface="Arial"/>
            </a:endParaRPr>
          </a:p>
          <a:p>
            <a:pPr indent="0" defTabSz="829440">
              <a:lnSpc>
                <a:spcPct val="80000"/>
              </a:lnSpc>
              <a:spcAft>
                <a:spcPts val="1284"/>
              </a:spcAft>
              <a:buNone/>
              <a:tabLst>
                <a:tab algn="l" pos="0"/>
              </a:tabLst>
            </a:pPr>
            <a:r>
              <a:rPr b="0" lang="fr-FR" sz="1360" spc="-1" strike="noStrike">
                <a:solidFill>
                  <a:srgbClr val="242424"/>
                </a:solidFill>
                <a:latin typeface="Aptos"/>
              </a:rPr>
              <a:t> </a:t>
            </a:r>
            <a:endParaRPr b="0" lang="fr-FR" sz="1360" spc="-1" strike="noStrike">
              <a:solidFill>
                <a:srgbClr val="000000"/>
              </a:solidFill>
              <a:latin typeface="Arial"/>
            </a:endParaRPr>
          </a:p>
        </p:txBody>
      </p:sp>
      <p:pic>
        <p:nvPicPr>
          <p:cNvPr id="193" name="Image 4" descr=""/>
          <p:cNvPicPr/>
          <p:nvPr/>
        </p:nvPicPr>
        <p:blipFill>
          <a:blip r:embed="rId1"/>
          <a:stretch/>
        </p:blipFill>
        <p:spPr>
          <a:xfrm>
            <a:off x="7794360" y="3241800"/>
            <a:ext cx="1058400" cy="1034640"/>
          </a:xfrm>
          <a:prstGeom prst="rect">
            <a:avLst/>
          </a:prstGeom>
          <a:ln w="0">
            <a:noFill/>
          </a:ln>
        </p:spPr>
      </p:pic>
      <p:pic>
        <p:nvPicPr>
          <p:cNvPr id="194" name="Image 6" descr=""/>
          <p:cNvPicPr/>
          <p:nvPr/>
        </p:nvPicPr>
        <p:blipFill>
          <a:blip r:embed="rId2"/>
          <a:stretch/>
        </p:blipFill>
        <p:spPr>
          <a:xfrm>
            <a:off x="9248400" y="2194200"/>
            <a:ext cx="423720" cy="1432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Beehive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Beehiv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LibreOffice/7.6.5.2$Windows_X86_64 LibreOffice_project/38d5f62f85355c192ef5f1dd47c5c0c0c6d6598b</Application>
  <AppVersion>15.0000</AppVersion>
  <Words>657</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2025-02-19T07:18:57Z</dcterms:created>
  <dc:creator>Dominique GROSJEAN</dc:creator>
  <dc:description/>
  <dc:language>fr-FR</dc:language>
  <cp:lastModifiedBy>Dominique GROSJEAN</cp:lastModifiedBy>
  <dcterms:modified xsi:type="dcterms:W3CDTF">2025-02-19T07:19:34Z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Grand écran</vt:lpwstr>
  </property>
  <property fmtid="{D5CDD505-2E9C-101B-9397-08002B2CF9AE}" pid="4" name="Slides">
    <vt:i4>13</vt:i4>
  </property>
</Properties>
</file>