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4"/>
  </p:notesMasterIdLst>
  <p:sldIdLst>
    <p:sldId id="257" r:id="rId2"/>
    <p:sldId id="267" r:id="rId3"/>
    <p:sldId id="270" r:id="rId4"/>
    <p:sldId id="294" r:id="rId5"/>
    <p:sldId id="295" r:id="rId6"/>
    <p:sldId id="296" r:id="rId7"/>
    <p:sldId id="297" r:id="rId8"/>
    <p:sldId id="298" r:id="rId9"/>
    <p:sldId id="293" r:id="rId10"/>
    <p:sldId id="289" r:id="rId11"/>
    <p:sldId id="299" r:id="rId12"/>
    <p:sldId id="300" r:id="rId13"/>
  </p:sldIdLst>
  <p:sldSz cx="6858000" cy="9144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4222" autoAdjust="0"/>
  </p:normalViewPr>
  <p:slideViewPr>
    <p:cSldViewPr>
      <p:cViewPr varScale="1">
        <p:scale>
          <a:sx n="73" d="100"/>
          <a:sy n="73" d="100"/>
        </p:scale>
        <p:origin x="3300" y="90"/>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864C831-1170-46C6-AD5A-9DB5DEAD7C09}" type="datetimeFigureOut">
              <a:rPr lang="fr-FR" smtClean="0"/>
              <a:t>12/06/2025</a:t>
            </a:fld>
            <a:endParaRPr lang="fr-FR"/>
          </a:p>
        </p:txBody>
      </p:sp>
      <p:sp>
        <p:nvSpPr>
          <p:cNvPr id="4" name="Espace réservé de l'image des diapositives 3"/>
          <p:cNvSpPr>
            <a:spLocks noGrp="1" noRot="1" noChangeAspect="1"/>
          </p:cNvSpPr>
          <p:nvPr>
            <p:ph type="sldImg" idx="2"/>
          </p:nvPr>
        </p:nvSpPr>
        <p:spPr>
          <a:xfrm>
            <a:off x="2143125" y="1241425"/>
            <a:ext cx="25114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BDE1A00-C9F4-4E30-A9A2-B96F99DFCD2D}" type="slidenum">
              <a:rPr lang="fr-FR" smtClean="0"/>
              <a:t>‹N°›</a:t>
            </a:fld>
            <a:endParaRPr lang="fr-FR"/>
          </a:p>
        </p:txBody>
      </p:sp>
    </p:spTree>
    <p:extLst>
      <p:ext uri="{BB962C8B-B14F-4D97-AF65-F5344CB8AC3E}">
        <p14:creationId xmlns:p14="http://schemas.microsoft.com/office/powerpoint/2010/main" val="216398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FR"/>
              <a:t>Cliquez pour modifier le style du titre</a:t>
            </a:r>
            <a:endParaRPr lang="fr-BE"/>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5"/>
            <a:ext cx="1543050" cy="7802033"/>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342900" y="366185"/>
            <a:ext cx="4514850" cy="780203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BE"/>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12/06/2025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12/06/2025</a:t>
            </a:fld>
            <a:endParaRPr lang="fr-BE"/>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32656" y="395536"/>
            <a:ext cx="6120680" cy="523220"/>
          </a:xfrm>
          <a:prstGeom prst="rect">
            <a:avLst/>
          </a:prstGeom>
          <a:gradFill flip="none" rotWithShape="1">
            <a:gsLst>
              <a:gs pos="12000">
                <a:srgbClr val="FF0000"/>
              </a:gs>
              <a:gs pos="45000">
                <a:srgbClr val="FFC000"/>
              </a:gs>
              <a:gs pos="65000">
                <a:srgbClr val="FFFF00"/>
              </a:gs>
              <a:gs pos="86000">
                <a:schemeClr val="bg1"/>
              </a:gs>
            </a:gsLst>
            <a:lin ang="13500000" scaled="1"/>
            <a:tileRect/>
          </a:gradFill>
          <a:ln w="19050">
            <a:solidFill>
              <a:schemeClr val="tx1"/>
            </a:solidFill>
          </a:ln>
        </p:spPr>
        <p:txBody>
          <a:bodyPr wrap="square" rtlCol="0">
            <a:spAutoFit/>
          </a:bodyPr>
          <a:lstStyle/>
          <a:p>
            <a:pPr algn="ctr"/>
            <a:r>
              <a:rPr lang="fr-FR" sz="2800" dirty="0">
                <a:latin typeface="Bahnschrift" pitchFamily="34" charset="0"/>
              </a:rPr>
              <a:t>Le Petit </a:t>
            </a:r>
            <a:r>
              <a:rPr lang="fr-FR" sz="2800" dirty="0" err="1">
                <a:latin typeface="Bahnschrift" pitchFamily="34" charset="0"/>
              </a:rPr>
              <a:t>Traubachois</a:t>
            </a:r>
            <a:endParaRPr lang="fr-FR" sz="2800" dirty="0">
              <a:latin typeface="Bahnschrift" pitchFamily="34" charset="0"/>
            </a:endParaRPr>
          </a:p>
        </p:txBody>
      </p:sp>
      <p:pic>
        <p:nvPicPr>
          <p:cNvPr id="3" name="Image 2" descr="logo tlb.png"/>
          <p:cNvPicPr>
            <a:picLocks noChangeAspect="1"/>
          </p:cNvPicPr>
          <p:nvPr/>
        </p:nvPicPr>
        <p:blipFill>
          <a:blip r:embed="rId2" cstate="print"/>
          <a:stretch>
            <a:fillRect/>
          </a:stretch>
        </p:blipFill>
        <p:spPr>
          <a:xfrm>
            <a:off x="0" y="0"/>
            <a:ext cx="655428" cy="720080"/>
          </a:xfrm>
          <a:prstGeom prst="rect">
            <a:avLst/>
          </a:prstGeom>
        </p:spPr>
      </p:pic>
      <p:sp>
        <p:nvSpPr>
          <p:cNvPr id="5" name="ZoneTexte 4"/>
          <p:cNvSpPr txBox="1"/>
          <p:nvPr/>
        </p:nvSpPr>
        <p:spPr>
          <a:xfrm>
            <a:off x="910080" y="1576468"/>
            <a:ext cx="4728651" cy="861774"/>
          </a:xfrm>
          <a:prstGeom prst="rect">
            <a:avLst/>
          </a:prstGeom>
          <a:noFill/>
        </p:spPr>
        <p:txBody>
          <a:bodyPr wrap="square" rtlCol="0">
            <a:spAutoFit/>
          </a:bodyPr>
          <a:lstStyle/>
          <a:p>
            <a:pPr algn="ctr"/>
            <a:r>
              <a:rPr lang="fr-FR" sz="2000" b="1" dirty="0">
                <a:effectLst>
                  <a:outerShdw blurRad="38100" dist="38100" dir="2700000" algn="tl">
                    <a:srgbClr val="000000">
                      <a:alpha val="43137"/>
                    </a:srgbClr>
                  </a:outerShdw>
                </a:effectLst>
                <a:latin typeface="Bahnschrift" pitchFamily="34" charset="0"/>
              </a:rPr>
              <a:t>Edition spéciale</a:t>
            </a:r>
          </a:p>
          <a:p>
            <a:endParaRPr lang="fr-FR" sz="1200" dirty="0">
              <a:latin typeface="Bahnschrift" pitchFamily="34" charset="0"/>
            </a:endParaRPr>
          </a:p>
          <a:p>
            <a:endParaRPr lang="fr-FR" dirty="0">
              <a:latin typeface="Bahnschrift Light SemiCondensed" pitchFamily="34" charset="0"/>
            </a:endParaRPr>
          </a:p>
        </p:txBody>
      </p:sp>
      <p:sp>
        <p:nvSpPr>
          <p:cNvPr id="8" name="ZoneTexte 7"/>
          <p:cNvSpPr txBox="1"/>
          <p:nvPr/>
        </p:nvSpPr>
        <p:spPr>
          <a:xfrm>
            <a:off x="0" y="971600"/>
            <a:ext cx="6858000" cy="307777"/>
          </a:xfrm>
          <a:prstGeom prst="rect">
            <a:avLst/>
          </a:prstGeom>
          <a:noFill/>
        </p:spPr>
        <p:txBody>
          <a:bodyPr wrap="square" rtlCol="0">
            <a:spAutoFit/>
          </a:bodyPr>
          <a:lstStyle/>
          <a:p>
            <a:pPr algn="ctr"/>
            <a:r>
              <a:rPr lang="fr-FR" sz="1400" i="1" dirty="0">
                <a:latin typeface="Bahnschrift" pitchFamily="34" charset="0"/>
              </a:rPr>
              <a:t>Le magazine d’information de la commune de </a:t>
            </a:r>
            <a:r>
              <a:rPr lang="fr-FR" sz="1400" i="1" dirty="0" err="1">
                <a:latin typeface="Bahnschrift" pitchFamily="34" charset="0"/>
              </a:rPr>
              <a:t>Traubach</a:t>
            </a:r>
            <a:r>
              <a:rPr lang="fr-FR" sz="1400" i="1" dirty="0">
                <a:latin typeface="Bahnschrift" pitchFamily="34" charset="0"/>
              </a:rPr>
              <a:t> Le Bas</a:t>
            </a:r>
          </a:p>
        </p:txBody>
      </p:sp>
      <p:sp>
        <p:nvSpPr>
          <p:cNvPr id="12" name="ZoneTexte 11"/>
          <p:cNvSpPr txBox="1"/>
          <p:nvPr/>
        </p:nvSpPr>
        <p:spPr>
          <a:xfrm>
            <a:off x="5229199" y="0"/>
            <a:ext cx="1628801" cy="307777"/>
          </a:xfrm>
          <a:prstGeom prst="rect">
            <a:avLst/>
          </a:prstGeom>
          <a:noFill/>
        </p:spPr>
        <p:txBody>
          <a:bodyPr wrap="square" rtlCol="0">
            <a:spAutoFit/>
          </a:bodyPr>
          <a:lstStyle/>
          <a:p>
            <a:r>
              <a:rPr lang="fr-FR" sz="1400" dirty="0">
                <a:latin typeface="Bahnschrift" pitchFamily="34" charset="0"/>
              </a:rPr>
              <a:t>Hors série 2025</a:t>
            </a:r>
          </a:p>
        </p:txBody>
      </p:sp>
      <p:sp>
        <p:nvSpPr>
          <p:cNvPr id="14" name="ZoneTexte 13"/>
          <p:cNvSpPr txBox="1"/>
          <p:nvPr/>
        </p:nvSpPr>
        <p:spPr>
          <a:xfrm>
            <a:off x="29987" y="1268691"/>
            <a:ext cx="6858000" cy="400110"/>
          </a:xfrm>
          <a:prstGeom prst="rect">
            <a:avLst/>
          </a:prstGeom>
          <a:noFill/>
        </p:spPr>
        <p:txBody>
          <a:bodyPr wrap="square" rtlCol="0">
            <a:spAutoFit/>
          </a:bodyPr>
          <a:lstStyle/>
          <a:p>
            <a:pPr algn="ctr"/>
            <a:r>
              <a:rPr lang="fr-FR" sz="2000" b="1" i="1" dirty="0">
                <a:latin typeface="Bradley Hand ITC" pitchFamily="66" charset="0"/>
              </a:rPr>
              <a:t>Was </a:t>
            </a:r>
            <a:r>
              <a:rPr lang="fr-FR" sz="2000" b="1" i="1" dirty="0" err="1">
                <a:latin typeface="Bradley Hand ITC" pitchFamily="66" charset="0"/>
              </a:rPr>
              <a:t>labt</a:t>
            </a:r>
            <a:r>
              <a:rPr lang="fr-FR" sz="2000" b="1" i="1" dirty="0">
                <a:latin typeface="Bradley Hand ITC" pitchFamily="66" charset="0"/>
              </a:rPr>
              <a:t> in </a:t>
            </a:r>
            <a:r>
              <a:rPr lang="fr-FR" sz="2000" b="1" i="1" dirty="0" err="1">
                <a:latin typeface="Bradley Hand ITC" panose="03070402050302030203" pitchFamily="66" charset="0"/>
              </a:rPr>
              <a:t>Nìedertràuiwàch</a:t>
            </a:r>
            <a:r>
              <a:rPr lang="fr-FR" sz="2000" b="1" i="1" dirty="0">
                <a:latin typeface="Bradley Hand ITC" pitchFamily="66" charset="0"/>
              </a:rPr>
              <a:t> ?</a:t>
            </a:r>
          </a:p>
        </p:txBody>
      </p:sp>
      <p:sp>
        <p:nvSpPr>
          <p:cNvPr id="9" name="ZoneTexte 8"/>
          <p:cNvSpPr txBox="1"/>
          <p:nvPr/>
        </p:nvSpPr>
        <p:spPr>
          <a:xfrm>
            <a:off x="-16260" y="6041099"/>
            <a:ext cx="6858000" cy="3102901"/>
          </a:xfrm>
          <a:prstGeom prst="rect">
            <a:avLst/>
          </a:prstGeom>
          <a:noFill/>
        </p:spPr>
        <p:txBody>
          <a:bodyPr wrap="square" rtlCol="0">
            <a:spAutoFit/>
          </a:bodyPr>
          <a:lstStyle/>
          <a:p>
            <a:pPr algn="just">
              <a:lnSpc>
                <a:spcPct val="107000"/>
              </a:lnSpc>
              <a:spcAft>
                <a:spcPts val="800"/>
              </a:spcAft>
              <a:buNone/>
            </a:pPr>
            <a:r>
              <a:rPr lang="fr-FR" sz="1600" kern="100" dirty="0">
                <a:effectLst/>
                <a:latin typeface="Bahnschrift" panose="020B0502040204020203" pitchFamily="34" charset="0"/>
                <a:ea typeface="Calibri" panose="020F0502020204030204" pitchFamily="34" charset="0"/>
                <a:cs typeface="Times New Roman" panose="02020603050405020304" pitchFamily="18" charset="0"/>
              </a:rPr>
              <a:t>Notre 8</a:t>
            </a:r>
            <a:r>
              <a:rPr lang="fr-FR" sz="1600" kern="100" baseline="30000" dirty="0">
                <a:effectLst/>
                <a:latin typeface="Bahnschrift" panose="020B0502040204020203" pitchFamily="34" charset="0"/>
                <a:ea typeface="Calibri" panose="020F0502020204030204" pitchFamily="34" charset="0"/>
                <a:cs typeface="Times New Roman" panose="02020603050405020304" pitchFamily="18" charset="0"/>
              </a:rPr>
              <a:t>ème</a:t>
            </a:r>
            <a:r>
              <a:rPr lang="fr-FR" sz="1600" kern="100" dirty="0">
                <a:effectLst/>
                <a:latin typeface="Bahnschrift" panose="020B0502040204020203" pitchFamily="34" charset="0"/>
                <a:ea typeface="Calibri" panose="020F0502020204030204" pitchFamily="34" charset="0"/>
                <a:cs typeface="Times New Roman" panose="02020603050405020304" pitchFamily="18" charset="0"/>
              </a:rPr>
              <a:t> édition de la Journée Citoyenne s’est déroulée le samedi 17 mai 2025 sous un soleil radieux. Comme chaque année, elle a drainé pas moins de 90 personnes dans une ambiance chaleureuse et conviviale qui s’est terminée autour d’un excellent couscous. </a:t>
            </a:r>
            <a:endParaRPr lang="fr-FR" sz="1600" kern="100" dirty="0">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fr-FR" sz="1600" kern="100" dirty="0">
                <a:effectLst/>
                <a:latin typeface="Bahnschrift" panose="020B0502040204020203" pitchFamily="34" charset="0"/>
                <a:ea typeface="Calibri" panose="020F0502020204030204" pitchFamily="34" charset="0"/>
                <a:cs typeface="Times New Roman" panose="02020603050405020304" pitchFamily="18" charset="0"/>
              </a:rPr>
              <a:t>Je vous laisse découvrir les temps forts de cette journée au fil des pages de ce bulletin hors série.</a:t>
            </a:r>
          </a:p>
          <a:p>
            <a:pPr algn="just">
              <a:lnSpc>
                <a:spcPct val="107000"/>
              </a:lnSpc>
              <a:spcAft>
                <a:spcPts val="800"/>
              </a:spcAft>
              <a:buNone/>
            </a:pPr>
            <a:r>
              <a:rPr lang="fr-FR" sz="1600" kern="100" dirty="0">
                <a:effectLst/>
                <a:latin typeface="Bahnschrift" panose="020B0502040204020203" pitchFamily="34" charset="0"/>
                <a:ea typeface="Calibri" panose="020F0502020204030204" pitchFamily="34" charset="0"/>
                <a:cs typeface="Times New Roman" panose="02020603050405020304" pitchFamily="18" charset="0"/>
              </a:rPr>
              <a:t>Rendez- vous est donné pour mai 2026.</a:t>
            </a:r>
          </a:p>
          <a:p>
            <a:pPr algn="just">
              <a:lnSpc>
                <a:spcPct val="107000"/>
              </a:lnSpc>
              <a:spcAft>
                <a:spcPts val="800"/>
              </a:spcAft>
            </a:pPr>
            <a:r>
              <a:rPr lang="fr-FR" sz="1600" dirty="0">
                <a:effectLst/>
                <a:latin typeface="Bahnschrift" panose="020B0502040204020203" pitchFamily="34" charset="0"/>
                <a:ea typeface="Calibri" panose="020F0502020204030204" pitchFamily="34" charset="0"/>
                <a:cs typeface="Times New Roman" panose="02020603050405020304" pitchFamily="18" charset="0"/>
              </a:rPr>
              <a:t>Un immense merci à vous toutes et tous d’avoir œuvré pour notre village.  </a:t>
            </a:r>
          </a:p>
          <a:p>
            <a:r>
              <a:rPr lang="fr-FR" sz="1600" dirty="0">
                <a:latin typeface="Bahnschrift" pitchFamily="34" charset="0"/>
              </a:rPr>
              <a:t>				Le Maire, </a:t>
            </a:r>
          </a:p>
          <a:p>
            <a:r>
              <a:rPr lang="fr-FR" sz="1600" dirty="0">
                <a:latin typeface="Bahnschrift" pitchFamily="34" charset="0"/>
              </a:rPr>
              <a:t>				Francis ROBISCHUNG</a:t>
            </a:r>
          </a:p>
        </p:txBody>
      </p:sp>
      <p:pic>
        <p:nvPicPr>
          <p:cNvPr id="10" name="Image 9">
            <a:extLst>
              <a:ext uri="{FF2B5EF4-FFF2-40B4-BE49-F238E27FC236}">
                <a16:creationId xmlns:a16="http://schemas.microsoft.com/office/drawing/2014/main" id="{EA838479-491E-44F5-EF96-9D2CB2DF37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4864" y="2032796"/>
            <a:ext cx="2232248" cy="1405074"/>
          </a:xfrm>
          <a:prstGeom prst="rect">
            <a:avLst/>
          </a:prstGeom>
          <a:noFill/>
          <a:ln>
            <a:noFill/>
          </a:ln>
        </p:spPr>
      </p:pic>
      <p:pic>
        <p:nvPicPr>
          <p:cNvPr id="6" name="Image 5">
            <a:extLst>
              <a:ext uri="{FF2B5EF4-FFF2-40B4-BE49-F238E27FC236}">
                <a16:creationId xmlns:a16="http://schemas.microsoft.com/office/drawing/2014/main" id="{A5228E48-7558-B751-1B69-3FA14D4C4A89}"/>
              </a:ext>
            </a:extLst>
          </p:cNvPr>
          <p:cNvPicPr>
            <a:picLocks noChangeAspect="1"/>
          </p:cNvPicPr>
          <p:nvPr/>
        </p:nvPicPr>
        <p:blipFill>
          <a:blip r:embed="rId4" cstate="print">
            <a:extLst>
              <a:ext uri="{28A0092B-C50C-407E-A947-70E740481C1C}">
                <a14:useLocalDpi xmlns:a14="http://schemas.microsoft.com/office/drawing/2010/main" val="0"/>
              </a:ext>
            </a:extLst>
          </a:blip>
          <a:srcRect l="2751" t="30097" r="3800" b="23400"/>
          <a:stretch/>
        </p:blipFill>
        <p:spPr>
          <a:xfrm>
            <a:off x="18392" y="3351975"/>
            <a:ext cx="6839608" cy="25527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8C9BE5-C444-557C-DC94-98B03842C379}"/>
              </a:ext>
            </a:extLst>
          </p:cNvPr>
          <p:cNvSpPr txBox="1"/>
          <p:nvPr/>
        </p:nvSpPr>
        <p:spPr>
          <a:xfrm>
            <a:off x="0" y="0"/>
            <a:ext cx="2060848"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Les festivités</a:t>
            </a:r>
          </a:p>
        </p:txBody>
      </p:sp>
      <p:sp>
        <p:nvSpPr>
          <p:cNvPr id="3" name="ZoneTexte 2">
            <a:extLst>
              <a:ext uri="{FF2B5EF4-FFF2-40B4-BE49-F238E27FC236}">
                <a16:creationId xmlns:a16="http://schemas.microsoft.com/office/drawing/2014/main" id="{0DBDC5F5-E29E-EBB8-BE43-AB70428D4833}"/>
              </a:ext>
            </a:extLst>
          </p:cNvPr>
          <p:cNvSpPr txBox="1"/>
          <p:nvPr/>
        </p:nvSpPr>
        <p:spPr>
          <a:xfrm>
            <a:off x="0" y="553180"/>
            <a:ext cx="6858000" cy="1169551"/>
          </a:xfrm>
          <a:prstGeom prst="rect">
            <a:avLst/>
          </a:prstGeom>
          <a:noFill/>
        </p:spPr>
        <p:txBody>
          <a:bodyPr wrap="square" rtlCol="0">
            <a:spAutoFit/>
          </a:bodyPr>
          <a:lstStyle/>
          <a:p>
            <a:pPr algn="just"/>
            <a:r>
              <a:rPr lang="fr-FR" sz="1400" dirty="0">
                <a:latin typeface="Bahnschrift" pitchFamily="34" charset="0"/>
              </a:rPr>
              <a:t>En milieu de matinée, les participants se sont regroupés pour partager une collation.</a:t>
            </a:r>
          </a:p>
          <a:p>
            <a:pPr algn="just"/>
            <a:r>
              <a:rPr lang="fr-FR" sz="1400" dirty="0">
                <a:latin typeface="Bahnschrift" pitchFamily="34" charset="0"/>
              </a:rPr>
              <a:t>À midi, ils se sont retrouvés autour d’un bon repas placé sous le signe de la convivialité, du partage et des rires. Guidés par Lisa, les enfants ont présenté une chorégraphie à l’ensemble des convives. Bravo à eux!</a:t>
            </a:r>
          </a:p>
        </p:txBody>
      </p:sp>
      <p:pic>
        <p:nvPicPr>
          <p:cNvPr id="5" name="Image 4">
            <a:extLst>
              <a:ext uri="{FF2B5EF4-FFF2-40B4-BE49-F238E27FC236}">
                <a16:creationId xmlns:a16="http://schemas.microsoft.com/office/drawing/2014/main" id="{6790907E-412B-35E4-B63A-D61684B6562A}"/>
              </a:ext>
            </a:extLst>
          </p:cNvPr>
          <p:cNvPicPr>
            <a:picLocks noChangeAspect="1"/>
          </p:cNvPicPr>
          <p:nvPr/>
        </p:nvPicPr>
        <p:blipFill>
          <a:blip r:embed="rId2" cstate="print">
            <a:extLst>
              <a:ext uri="{28A0092B-C50C-407E-A947-70E740481C1C}">
                <a14:useLocalDpi xmlns:a14="http://schemas.microsoft.com/office/drawing/2010/main" val="0"/>
              </a:ext>
            </a:extLst>
          </a:blip>
          <a:srcRect l="5900" t="24800" r="14301" b="3801"/>
          <a:stretch>
            <a:fillRect/>
          </a:stretch>
        </p:blipFill>
        <p:spPr>
          <a:xfrm>
            <a:off x="0" y="1814246"/>
            <a:ext cx="3863017" cy="2592288"/>
          </a:xfrm>
          <a:prstGeom prst="rect">
            <a:avLst/>
          </a:prstGeom>
        </p:spPr>
      </p:pic>
      <p:pic>
        <p:nvPicPr>
          <p:cNvPr id="11" name="Image 10">
            <a:extLst>
              <a:ext uri="{FF2B5EF4-FFF2-40B4-BE49-F238E27FC236}">
                <a16:creationId xmlns:a16="http://schemas.microsoft.com/office/drawing/2014/main" id="{C205BF83-DCA3-D956-4472-82A19D55558F}"/>
              </a:ext>
            </a:extLst>
          </p:cNvPr>
          <p:cNvPicPr>
            <a:picLocks noChangeAspect="1"/>
          </p:cNvPicPr>
          <p:nvPr/>
        </p:nvPicPr>
        <p:blipFill>
          <a:blip r:embed="rId3" cstate="print">
            <a:extLst>
              <a:ext uri="{28A0092B-C50C-407E-A947-70E740481C1C}">
                <a14:useLocalDpi xmlns:a14="http://schemas.microsoft.com/office/drawing/2010/main" val="0"/>
              </a:ext>
            </a:extLst>
          </a:blip>
          <a:srcRect t="10800" r="5900"/>
          <a:stretch>
            <a:fillRect/>
          </a:stretch>
        </p:blipFill>
        <p:spPr>
          <a:xfrm>
            <a:off x="3429000" y="4572001"/>
            <a:ext cx="3429000" cy="2437834"/>
          </a:xfrm>
          <a:prstGeom prst="rect">
            <a:avLst/>
          </a:prstGeom>
        </p:spPr>
      </p:pic>
      <p:pic>
        <p:nvPicPr>
          <p:cNvPr id="13" name="Image 12">
            <a:extLst>
              <a:ext uri="{FF2B5EF4-FFF2-40B4-BE49-F238E27FC236}">
                <a16:creationId xmlns:a16="http://schemas.microsoft.com/office/drawing/2014/main" id="{815800D4-CCC6-AA95-B2B7-37C5D0918C5D}"/>
              </a:ext>
            </a:extLst>
          </p:cNvPr>
          <p:cNvPicPr>
            <a:picLocks noChangeAspect="1"/>
          </p:cNvPicPr>
          <p:nvPr/>
        </p:nvPicPr>
        <p:blipFill>
          <a:blip r:embed="rId4" cstate="print">
            <a:extLst>
              <a:ext uri="{28A0092B-C50C-407E-A947-70E740481C1C}">
                <a14:useLocalDpi xmlns:a14="http://schemas.microsoft.com/office/drawing/2010/main" val="0"/>
              </a:ext>
            </a:extLst>
          </a:blip>
          <a:srcRect l="8078" t="9401" r="18719"/>
          <a:stretch>
            <a:fillRect/>
          </a:stretch>
        </p:blipFill>
        <p:spPr>
          <a:xfrm>
            <a:off x="4077072" y="1825147"/>
            <a:ext cx="2780928" cy="2581387"/>
          </a:xfrm>
          <a:prstGeom prst="rect">
            <a:avLst/>
          </a:prstGeom>
        </p:spPr>
      </p:pic>
      <p:pic>
        <p:nvPicPr>
          <p:cNvPr id="15" name="Image 14">
            <a:extLst>
              <a:ext uri="{FF2B5EF4-FFF2-40B4-BE49-F238E27FC236}">
                <a16:creationId xmlns:a16="http://schemas.microsoft.com/office/drawing/2014/main" id="{748C0CF0-DCED-8326-A0D0-D0A345725EE4}"/>
              </a:ext>
            </a:extLst>
          </p:cNvPr>
          <p:cNvPicPr>
            <a:picLocks noChangeAspect="1"/>
          </p:cNvPicPr>
          <p:nvPr/>
        </p:nvPicPr>
        <p:blipFill>
          <a:blip r:embed="rId5" cstate="print">
            <a:extLst>
              <a:ext uri="{28A0092B-C50C-407E-A947-70E740481C1C}">
                <a14:useLocalDpi xmlns:a14="http://schemas.microsoft.com/office/drawing/2010/main" val="0"/>
              </a:ext>
            </a:extLst>
          </a:blip>
          <a:srcRect t="31217" r="9051" b="22001"/>
          <a:stretch>
            <a:fillRect/>
          </a:stretch>
        </p:blipFill>
        <p:spPr>
          <a:xfrm>
            <a:off x="778940" y="7135242"/>
            <a:ext cx="5206888" cy="2008758"/>
          </a:xfrm>
          <a:prstGeom prst="rect">
            <a:avLst/>
          </a:prstGeom>
        </p:spPr>
      </p:pic>
      <p:pic>
        <p:nvPicPr>
          <p:cNvPr id="16" name="Image 15">
            <a:extLst>
              <a:ext uri="{FF2B5EF4-FFF2-40B4-BE49-F238E27FC236}">
                <a16:creationId xmlns:a16="http://schemas.microsoft.com/office/drawing/2014/main" id="{33F49060-2FF4-B9CE-5744-617644C989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36" y="4572000"/>
            <a:ext cx="3237614" cy="2428211"/>
          </a:xfrm>
          <a:prstGeom prst="rect">
            <a:avLst/>
          </a:prstGeom>
        </p:spPr>
      </p:pic>
    </p:spTree>
    <p:extLst>
      <p:ext uri="{BB962C8B-B14F-4D97-AF65-F5344CB8AC3E}">
        <p14:creationId xmlns:p14="http://schemas.microsoft.com/office/powerpoint/2010/main" val="1738524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0839B8-C95F-0B32-96B9-6EEFBF77EEDB}"/>
              </a:ext>
            </a:extLst>
          </p:cNvPr>
          <p:cNvPicPr>
            <a:picLocks noChangeAspect="1"/>
          </p:cNvPicPr>
          <p:nvPr/>
        </p:nvPicPr>
        <p:blipFill>
          <a:blip r:embed="rId2" cstate="print">
            <a:extLst>
              <a:ext uri="{28A0092B-C50C-407E-A947-70E740481C1C}">
                <a14:useLocalDpi xmlns:a14="http://schemas.microsoft.com/office/drawing/2010/main" val="0"/>
              </a:ext>
            </a:extLst>
          </a:blip>
          <a:srcRect l="15351" t="10800" r="10101"/>
          <a:stretch>
            <a:fillRect/>
          </a:stretch>
        </p:blipFill>
        <p:spPr>
          <a:xfrm>
            <a:off x="3831710" y="6428235"/>
            <a:ext cx="3026290" cy="2715766"/>
          </a:xfrm>
          <a:prstGeom prst="rect">
            <a:avLst/>
          </a:prstGeom>
        </p:spPr>
      </p:pic>
      <p:pic>
        <p:nvPicPr>
          <p:cNvPr id="5" name="Image 4">
            <a:extLst>
              <a:ext uri="{FF2B5EF4-FFF2-40B4-BE49-F238E27FC236}">
                <a16:creationId xmlns:a16="http://schemas.microsoft.com/office/drawing/2014/main" id="{74E0AF99-5534-5693-6563-E0B72B045304}"/>
              </a:ext>
            </a:extLst>
          </p:cNvPr>
          <p:cNvPicPr>
            <a:picLocks noChangeAspect="1"/>
          </p:cNvPicPr>
          <p:nvPr/>
        </p:nvPicPr>
        <p:blipFill>
          <a:blip r:embed="rId3" cstate="print">
            <a:extLst>
              <a:ext uri="{28A0092B-C50C-407E-A947-70E740481C1C}">
                <a14:useLocalDpi xmlns:a14="http://schemas.microsoft.com/office/drawing/2010/main" val="0"/>
              </a:ext>
            </a:extLst>
          </a:blip>
          <a:srcRect l="15351" t="10800" r="10101"/>
          <a:stretch>
            <a:fillRect/>
          </a:stretch>
        </p:blipFill>
        <p:spPr>
          <a:xfrm>
            <a:off x="3818578" y="2704"/>
            <a:ext cx="3023276" cy="2713061"/>
          </a:xfrm>
          <a:prstGeom prst="rect">
            <a:avLst/>
          </a:prstGeom>
        </p:spPr>
      </p:pic>
      <p:pic>
        <p:nvPicPr>
          <p:cNvPr id="9" name="Image 8">
            <a:extLst>
              <a:ext uri="{FF2B5EF4-FFF2-40B4-BE49-F238E27FC236}">
                <a16:creationId xmlns:a16="http://schemas.microsoft.com/office/drawing/2014/main" id="{FBC5DA51-FF67-C54A-9305-20A49387AD64}"/>
              </a:ext>
            </a:extLst>
          </p:cNvPr>
          <p:cNvPicPr>
            <a:picLocks noChangeAspect="1"/>
          </p:cNvPicPr>
          <p:nvPr/>
        </p:nvPicPr>
        <p:blipFill>
          <a:blip r:embed="rId4" cstate="print">
            <a:extLst>
              <a:ext uri="{28A0092B-C50C-407E-A947-70E740481C1C}">
                <a14:useLocalDpi xmlns:a14="http://schemas.microsoft.com/office/drawing/2010/main" val="0"/>
              </a:ext>
            </a:extLst>
          </a:blip>
          <a:srcRect t="7934" r="3661"/>
          <a:stretch>
            <a:fillRect/>
          </a:stretch>
        </p:blipFill>
        <p:spPr>
          <a:xfrm>
            <a:off x="0" y="6428234"/>
            <a:ext cx="3789040" cy="2715766"/>
          </a:xfrm>
          <a:prstGeom prst="rect">
            <a:avLst/>
          </a:prstGeom>
        </p:spPr>
      </p:pic>
      <p:pic>
        <p:nvPicPr>
          <p:cNvPr id="11" name="Image 10">
            <a:extLst>
              <a:ext uri="{FF2B5EF4-FFF2-40B4-BE49-F238E27FC236}">
                <a16:creationId xmlns:a16="http://schemas.microsoft.com/office/drawing/2014/main" id="{E4993308-6CB4-03F7-B685-02DB52B41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3621021" cy="2715766"/>
          </a:xfrm>
          <a:prstGeom prst="rect">
            <a:avLst/>
          </a:prstGeom>
        </p:spPr>
      </p:pic>
      <p:pic>
        <p:nvPicPr>
          <p:cNvPr id="13" name="Image 12">
            <a:extLst>
              <a:ext uri="{FF2B5EF4-FFF2-40B4-BE49-F238E27FC236}">
                <a16:creationId xmlns:a16="http://schemas.microsoft.com/office/drawing/2014/main" id="{89DF6652-666E-167E-5E25-DE1A5122B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7322" y="3001260"/>
            <a:ext cx="4014532" cy="3010899"/>
          </a:xfrm>
          <a:prstGeom prst="rect">
            <a:avLst/>
          </a:prstGeom>
        </p:spPr>
      </p:pic>
      <p:pic>
        <p:nvPicPr>
          <p:cNvPr id="7" name="Image 6">
            <a:extLst>
              <a:ext uri="{FF2B5EF4-FFF2-40B4-BE49-F238E27FC236}">
                <a16:creationId xmlns:a16="http://schemas.microsoft.com/office/drawing/2014/main" id="{4B044216-159A-49C4-2C71-E11D4FCFED79}"/>
              </a:ext>
            </a:extLst>
          </p:cNvPr>
          <p:cNvPicPr>
            <a:picLocks noChangeAspect="1"/>
          </p:cNvPicPr>
          <p:nvPr/>
        </p:nvPicPr>
        <p:blipFill>
          <a:blip r:embed="rId7" cstate="print">
            <a:extLst>
              <a:ext uri="{28A0092B-C50C-407E-A947-70E740481C1C}">
                <a14:useLocalDpi xmlns:a14="http://schemas.microsoft.com/office/drawing/2010/main" val="0"/>
              </a:ext>
            </a:extLst>
          </a:blip>
          <a:srcRect l="12988" t="5901" r="5114" b="24800"/>
          <a:stretch>
            <a:fillRect/>
          </a:stretch>
        </p:blipFill>
        <p:spPr>
          <a:xfrm rot="6274765">
            <a:off x="2769063" y="1720197"/>
            <a:ext cx="1868679" cy="1185892"/>
          </a:xfrm>
          <a:prstGeom prst="rect">
            <a:avLst/>
          </a:prstGeom>
        </p:spPr>
      </p:pic>
      <p:pic>
        <p:nvPicPr>
          <p:cNvPr id="15" name="Image 14">
            <a:extLst>
              <a:ext uri="{FF2B5EF4-FFF2-40B4-BE49-F238E27FC236}">
                <a16:creationId xmlns:a16="http://schemas.microsoft.com/office/drawing/2014/main" id="{6B6B4EEB-A9B5-69AA-FA1F-A1AE9B1EB465}"/>
              </a:ext>
            </a:extLst>
          </p:cNvPr>
          <p:cNvPicPr>
            <a:picLocks noChangeAspect="1"/>
          </p:cNvPicPr>
          <p:nvPr/>
        </p:nvPicPr>
        <p:blipFill>
          <a:blip r:embed="rId8" cstate="print">
            <a:extLst>
              <a:ext uri="{28A0092B-C50C-407E-A947-70E740481C1C}">
                <a14:useLocalDpi xmlns:a14="http://schemas.microsoft.com/office/drawing/2010/main" val="0"/>
              </a:ext>
            </a:extLst>
          </a:blip>
          <a:srcRect l="3800" t="3800" b="22001"/>
          <a:stretch>
            <a:fillRect/>
          </a:stretch>
        </p:blipFill>
        <p:spPr>
          <a:xfrm>
            <a:off x="-2" y="2843808"/>
            <a:ext cx="2738525" cy="1584176"/>
          </a:xfrm>
          <a:prstGeom prst="rect">
            <a:avLst/>
          </a:prstGeom>
        </p:spPr>
      </p:pic>
      <p:pic>
        <p:nvPicPr>
          <p:cNvPr id="17" name="Image 16">
            <a:extLst>
              <a:ext uri="{FF2B5EF4-FFF2-40B4-BE49-F238E27FC236}">
                <a16:creationId xmlns:a16="http://schemas.microsoft.com/office/drawing/2014/main" id="{33E6E781-A4B9-4935-4E56-87126AA73D7E}"/>
              </a:ext>
            </a:extLst>
          </p:cNvPr>
          <p:cNvPicPr>
            <a:picLocks noChangeAspect="1"/>
          </p:cNvPicPr>
          <p:nvPr/>
        </p:nvPicPr>
        <p:blipFill>
          <a:blip r:embed="rId9" cstate="print">
            <a:extLst>
              <a:ext uri="{28A0092B-C50C-407E-A947-70E740481C1C}">
                <a14:useLocalDpi xmlns:a14="http://schemas.microsoft.com/office/drawing/2010/main" val="0"/>
              </a:ext>
            </a:extLst>
          </a:blip>
          <a:srcRect t="8001" b="13911"/>
          <a:stretch>
            <a:fillRect/>
          </a:stretch>
        </p:blipFill>
        <p:spPr>
          <a:xfrm>
            <a:off x="-2" y="4506709"/>
            <a:ext cx="2738523" cy="1603850"/>
          </a:xfrm>
          <a:prstGeom prst="rect">
            <a:avLst/>
          </a:prstGeom>
        </p:spPr>
      </p:pic>
    </p:spTree>
    <p:extLst>
      <p:ext uri="{BB962C8B-B14F-4D97-AF65-F5344CB8AC3E}">
        <p14:creationId xmlns:p14="http://schemas.microsoft.com/office/powerpoint/2010/main" val="3069483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554080-1A78-DB0E-6C89-260B2A07B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3429000" cy="2571750"/>
          </a:xfrm>
          <a:prstGeom prst="rect">
            <a:avLst/>
          </a:prstGeom>
        </p:spPr>
      </p:pic>
      <p:pic>
        <p:nvPicPr>
          <p:cNvPr id="7" name="Image 6">
            <a:extLst>
              <a:ext uri="{FF2B5EF4-FFF2-40B4-BE49-F238E27FC236}">
                <a16:creationId xmlns:a16="http://schemas.microsoft.com/office/drawing/2014/main" id="{2051F1A2-2408-0E8D-1E37-D0B029A9CEE1}"/>
              </a:ext>
            </a:extLst>
          </p:cNvPr>
          <p:cNvPicPr>
            <a:picLocks noChangeAspect="1"/>
          </p:cNvPicPr>
          <p:nvPr/>
        </p:nvPicPr>
        <p:blipFill>
          <a:blip r:embed="rId3" cstate="print">
            <a:extLst>
              <a:ext uri="{28A0092B-C50C-407E-A947-70E740481C1C}">
                <a14:useLocalDpi xmlns:a14="http://schemas.microsoft.com/office/drawing/2010/main" val="0"/>
              </a:ext>
            </a:extLst>
          </a:blip>
          <a:srcRect t="1033" r="3898"/>
          <a:stretch>
            <a:fillRect/>
          </a:stretch>
        </p:blipFill>
        <p:spPr>
          <a:xfrm>
            <a:off x="3507514" y="0"/>
            <a:ext cx="3329729" cy="2571748"/>
          </a:xfrm>
          <a:prstGeom prst="rect">
            <a:avLst/>
          </a:prstGeom>
        </p:spPr>
      </p:pic>
      <p:pic>
        <p:nvPicPr>
          <p:cNvPr id="9" name="Image 8">
            <a:extLst>
              <a:ext uri="{FF2B5EF4-FFF2-40B4-BE49-F238E27FC236}">
                <a16:creationId xmlns:a16="http://schemas.microsoft.com/office/drawing/2014/main" id="{AFDF14BA-5D57-594A-6A7C-BAA6761F4F74}"/>
              </a:ext>
            </a:extLst>
          </p:cNvPr>
          <p:cNvPicPr>
            <a:picLocks noChangeAspect="1"/>
          </p:cNvPicPr>
          <p:nvPr/>
        </p:nvPicPr>
        <p:blipFill>
          <a:blip r:embed="rId4" cstate="print">
            <a:extLst>
              <a:ext uri="{28A0092B-C50C-407E-A947-70E740481C1C}">
                <a14:useLocalDpi xmlns:a14="http://schemas.microsoft.com/office/drawing/2010/main" val="0"/>
              </a:ext>
            </a:extLst>
          </a:blip>
          <a:srcRect l="11412" t="15351" b="13250"/>
          <a:stretch>
            <a:fillRect/>
          </a:stretch>
        </p:blipFill>
        <p:spPr>
          <a:xfrm rot="5400000">
            <a:off x="4564355" y="3363645"/>
            <a:ext cx="2833172" cy="1712603"/>
          </a:xfrm>
          <a:prstGeom prst="rect">
            <a:avLst/>
          </a:prstGeom>
        </p:spPr>
      </p:pic>
      <p:sp>
        <p:nvSpPr>
          <p:cNvPr id="10" name="ZoneTexte 9">
            <a:extLst>
              <a:ext uri="{FF2B5EF4-FFF2-40B4-BE49-F238E27FC236}">
                <a16:creationId xmlns:a16="http://schemas.microsoft.com/office/drawing/2014/main" id="{06C3B199-5596-2983-1FA4-7B4448580CBA}"/>
              </a:ext>
            </a:extLst>
          </p:cNvPr>
          <p:cNvSpPr txBox="1"/>
          <p:nvPr/>
        </p:nvSpPr>
        <p:spPr>
          <a:xfrm>
            <a:off x="-5277" y="5868144"/>
            <a:ext cx="6842520" cy="1461939"/>
          </a:xfrm>
          <a:prstGeom prst="rect">
            <a:avLst/>
          </a:prstGeom>
          <a:noFill/>
        </p:spPr>
        <p:txBody>
          <a:bodyPr wrap="square" rtlCol="0">
            <a:spAutoFit/>
          </a:bodyPr>
          <a:lstStyle/>
          <a:p>
            <a:pPr algn="just"/>
            <a:r>
              <a:rPr lang="fr-FR" sz="1400" dirty="0">
                <a:latin typeface="Bahnschrift" pitchFamily="34" charset="0"/>
              </a:rPr>
              <a:t>Nous remercions chaleureusement nos fournisseurs :	</a:t>
            </a:r>
          </a:p>
          <a:p>
            <a:pPr marL="285750" indent="-285750" algn="just">
              <a:buFont typeface="Wingdings" panose="05000000000000000000" pitchFamily="2" charset="2"/>
              <a:buChar char="Ø"/>
            </a:pPr>
            <a:r>
              <a:rPr lang="fr-FR" sz="1400" dirty="0">
                <a:latin typeface="Bahnschrift" pitchFamily="34" charset="0"/>
              </a:rPr>
              <a:t>M. Damien LINDECKER, boulanger-pâtissier à Traubach-Le-Haut, pour les viennoiseries, le pain et les éclairs. </a:t>
            </a:r>
          </a:p>
          <a:p>
            <a:pPr marL="285750" indent="-285750" algn="just">
              <a:buFont typeface="Wingdings" panose="05000000000000000000" pitchFamily="2" charset="2"/>
              <a:buChar char="Ø"/>
            </a:pPr>
            <a:r>
              <a:rPr lang="fr-FR" sz="1400" dirty="0">
                <a:latin typeface="Bahnschrift" pitchFamily="34" charset="0"/>
              </a:rPr>
              <a:t>La boucherie HUG de Dannemarie pour le repas</a:t>
            </a:r>
          </a:p>
          <a:p>
            <a:pPr marL="285750" indent="-285750" algn="just">
              <a:buFont typeface="Wingdings" panose="05000000000000000000" pitchFamily="2" charset="2"/>
              <a:buChar char="Ø"/>
            </a:pPr>
            <a:r>
              <a:rPr lang="fr-FR" sz="1400" dirty="0">
                <a:latin typeface="Bahnschrift" pitchFamily="34" charset="0"/>
              </a:rPr>
              <a:t>L’Amicale des Sapeurs-pompiers pour le prêt du chapiteau</a:t>
            </a:r>
          </a:p>
          <a:p>
            <a:pPr algn="just"/>
            <a:endParaRPr lang="fr-FR" sz="500" b="1" dirty="0">
              <a:latin typeface="Bahnschrift" pitchFamily="34" charset="0"/>
            </a:endParaRPr>
          </a:p>
          <a:p>
            <a:pPr algn="just"/>
            <a:r>
              <a:rPr lang="fr-FR" sz="1400" b="1" dirty="0">
                <a:latin typeface="Bahnschrift" pitchFamily="34" charset="0"/>
              </a:rPr>
              <a:t>Et surtout un immense</a:t>
            </a:r>
          </a:p>
        </p:txBody>
      </p:sp>
      <p:sp>
        <p:nvSpPr>
          <p:cNvPr id="11" name="Rectangle 10">
            <a:extLst>
              <a:ext uri="{FF2B5EF4-FFF2-40B4-BE49-F238E27FC236}">
                <a16:creationId xmlns:a16="http://schemas.microsoft.com/office/drawing/2014/main" id="{3775C9FB-6764-DF5F-A4F7-DCC986EE54C6}"/>
              </a:ext>
            </a:extLst>
          </p:cNvPr>
          <p:cNvSpPr/>
          <p:nvPr/>
        </p:nvSpPr>
        <p:spPr>
          <a:xfrm rot="21030524">
            <a:off x="-109874" y="7156032"/>
            <a:ext cx="3288708" cy="1200329"/>
          </a:xfrm>
          <a:prstGeom prst="rect">
            <a:avLst/>
          </a:prstGeom>
          <a:noFill/>
        </p:spPr>
        <p:txBody>
          <a:bodyPr wrap="square" lIns="91440" tIns="45720" rIns="91440" bIns="45720">
            <a:spAutoFit/>
          </a:bodyPr>
          <a:lstStyle/>
          <a:p>
            <a:pPr algn="ctr"/>
            <a:r>
              <a:rPr lang="fr-FR" sz="7200" b="1" dirty="0">
                <a:ln w="12700">
                  <a:solidFill>
                    <a:schemeClr val="accent1">
                      <a:lumMod val="50000"/>
                    </a:schemeClr>
                  </a:solidFill>
                  <a:prstDash val="solid"/>
                </a:ln>
                <a:pattFill prst="sphere">
                  <a:fgClr>
                    <a:schemeClr val="tx2">
                      <a:lumMod val="40000"/>
                      <a:lumOff val="60000"/>
                    </a:schemeClr>
                  </a:fgClr>
                  <a:bgClr>
                    <a:schemeClr val="bg1"/>
                  </a:bgClr>
                </a:pattFill>
                <a:effectLst>
                  <a:outerShdw dist="38100" dir="2640000" algn="bl" rotWithShape="0">
                    <a:schemeClr val="tx2">
                      <a:lumMod val="75000"/>
                    </a:schemeClr>
                  </a:outerShdw>
                </a:effectLst>
              </a:rPr>
              <a:t>MERCI</a:t>
            </a:r>
            <a:endParaRPr lang="fr-FR" sz="7200" b="1" cap="none" spc="0" dirty="0">
              <a:ln w="12700">
                <a:solidFill>
                  <a:schemeClr val="accent1">
                    <a:lumMod val="50000"/>
                  </a:schemeClr>
                </a:solidFill>
                <a:prstDash val="solid"/>
              </a:ln>
              <a:pattFill prst="sphere">
                <a:fgClr>
                  <a:schemeClr val="tx2">
                    <a:lumMod val="40000"/>
                    <a:lumOff val="60000"/>
                  </a:schemeClr>
                </a:fgClr>
                <a:bgClr>
                  <a:schemeClr val="bg1"/>
                </a:bgClr>
              </a:pattFill>
              <a:effectLst>
                <a:outerShdw dist="38100" dir="2640000" algn="bl" rotWithShape="0">
                  <a:schemeClr val="tx2">
                    <a:lumMod val="75000"/>
                  </a:schemeClr>
                </a:outerShdw>
              </a:effectLst>
            </a:endParaRPr>
          </a:p>
        </p:txBody>
      </p:sp>
      <p:pic>
        <p:nvPicPr>
          <p:cNvPr id="13" name="Image 12">
            <a:extLst>
              <a:ext uri="{FF2B5EF4-FFF2-40B4-BE49-F238E27FC236}">
                <a16:creationId xmlns:a16="http://schemas.microsoft.com/office/drawing/2014/main" id="{B4E87858-FE5C-BCDB-0080-690A7F86C971}"/>
              </a:ext>
            </a:extLst>
          </p:cNvPr>
          <p:cNvPicPr>
            <a:picLocks noChangeAspect="1"/>
          </p:cNvPicPr>
          <p:nvPr/>
        </p:nvPicPr>
        <p:blipFill>
          <a:blip r:embed="rId5" cstate="print">
            <a:extLst>
              <a:ext uri="{28A0092B-C50C-407E-A947-70E740481C1C}">
                <a14:useLocalDpi xmlns:a14="http://schemas.microsoft.com/office/drawing/2010/main" val="0"/>
              </a:ext>
            </a:extLst>
          </a:blip>
          <a:srcRect l="12200" t="22001" r="13250"/>
          <a:stretch>
            <a:fillRect/>
          </a:stretch>
        </p:blipFill>
        <p:spPr>
          <a:xfrm>
            <a:off x="-7733" y="2787350"/>
            <a:ext cx="3610446" cy="2833172"/>
          </a:xfrm>
          <a:prstGeom prst="rect">
            <a:avLst/>
          </a:prstGeom>
        </p:spPr>
      </p:pic>
      <p:pic>
        <p:nvPicPr>
          <p:cNvPr id="15" name="Image 14">
            <a:extLst>
              <a:ext uri="{FF2B5EF4-FFF2-40B4-BE49-F238E27FC236}">
                <a16:creationId xmlns:a16="http://schemas.microsoft.com/office/drawing/2014/main" id="{83E336D5-1451-410A-A073-FEA18B56D70B}"/>
              </a:ext>
            </a:extLst>
          </p:cNvPr>
          <p:cNvPicPr>
            <a:picLocks noChangeAspect="1"/>
          </p:cNvPicPr>
          <p:nvPr/>
        </p:nvPicPr>
        <p:blipFill>
          <a:blip r:embed="rId6" cstate="print">
            <a:extLst>
              <a:ext uri="{28A0092B-C50C-407E-A947-70E740481C1C}">
                <a14:useLocalDpi xmlns:a14="http://schemas.microsoft.com/office/drawing/2010/main" val="0"/>
              </a:ext>
            </a:extLst>
          </a:blip>
          <a:srcRect l="11413" t="33200" b="9052"/>
          <a:stretch>
            <a:fillRect/>
          </a:stretch>
        </p:blipFill>
        <p:spPr>
          <a:xfrm rot="5400000">
            <a:off x="2904638" y="3511339"/>
            <a:ext cx="2833172" cy="1385193"/>
          </a:xfrm>
          <a:prstGeom prst="rect">
            <a:avLst/>
          </a:prstGeom>
        </p:spPr>
      </p:pic>
      <p:sp>
        <p:nvSpPr>
          <p:cNvPr id="16" name="ZoneTexte 15">
            <a:extLst>
              <a:ext uri="{FF2B5EF4-FFF2-40B4-BE49-F238E27FC236}">
                <a16:creationId xmlns:a16="http://schemas.microsoft.com/office/drawing/2014/main" id="{00F0E2E0-936C-DBA9-A7CE-17C4B4CF0752}"/>
              </a:ext>
            </a:extLst>
          </p:cNvPr>
          <p:cNvSpPr txBox="1"/>
          <p:nvPr/>
        </p:nvSpPr>
        <p:spPr>
          <a:xfrm>
            <a:off x="2492896" y="7039096"/>
            <a:ext cx="3972440" cy="923330"/>
          </a:xfrm>
          <a:prstGeom prst="rect">
            <a:avLst/>
          </a:prstGeom>
          <a:noFill/>
        </p:spPr>
        <p:txBody>
          <a:bodyPr wrap="square" rtlCol="0">
            <a:spAutoFit/>
          </a:bodyPr>
          <a:lstStyle/>
          <a:p>
            <a:pPr algn="ctr"/>
            <a:r>
              <a:rPr lang="fr-FR" dirty="0">
                <a:latin typeface="Bahnschrift" pitchFamily="34" charset="0"/>
              </a:rPr>
              <a:t>à tous les bénévoles qui ont contribué à la réussite de cette journée!!</a:t>
            </a:r>
            <a:endParaRPr lang="fr-FR" dirty="0">
              <a:latin typeface="Bahnschrift Light SemiCondensed" pitchFamily="34" charset="0"/>
            </a:endParaRPr>
          </a:p>
        </p:txBody>
      </p:sp>
      <p:pic>
        <p:nvPicPr>
          <p:cNvPr id="18" name="Image 17">
            <a:extLst>
              <a:ext uri="{FF2B5EF4-FFF2-40B4-BE49-F238E27FC236}">
                <a16:creationId xmlns:a16="http://schemas.microsoft.com/office/drawing/2014/main" id="{C9C294F3-3F66-FE6F-09FD-AD1F9134841B}"/>
              </a:ext>
            </a:extLst>
          </p:cNvPr>
          <p:cNvPicPr>
            <a:picLocks noChangeAspect="1"/>
          </p:cNvPicPr>
          <p:nvPr/>
        </p:nvPicPr>
        <p:blipFill>
          <a:blip r:embed="rId7" cstate="print">
            <a:extLst>
              <a:ext uri="{28A0092B-C50C-407E-A947-70E740481C1C}">
                <a14:useLocalDpi xmlns:a14="http://schemas.microsoft.com/office/drawing/2010/main" val="0"/>
              </a:ext>
            </a:extLst>
          </a:blip>
          <a:srcRect l="4851" t="33877" r="8000" b="15824"/>
          <a:stretch>
            <a:fillRect/>
          </a:stretch>
        </p:blipFill>
        <p:spPr>
          <a:xfrm>
            <a:off x="3161175" y="7964655"/>
            <a:ext cx="2592288" cy="1122120"/>
          </a:xfrm>
          <a:prstGeom prst="rect">
            <a:avLst/>
          </a:prstGeom>
          <a:ln>
            <a:noFill/>
          </a:ln>
          <a:effectLst>
            <a:softEdge rad="112500"/>
          </a:effectLst>
        </p:spPr>
      </p:pic>
    </p:spTree>
    <p:extLst>
      <p:ext uri="{BB962C8B-B14F-4D97-AF65-F5344CB8AC3E}">
        <p14:creationId xmlns:p14="http://schemas.microsoft.com/office/powerpoint/2010/main" val="3704478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EF8F0165-CF1C-7695-A304-D48E83621A4E}"/>
              </a:ext>
            </a:extLst>
          </p:cNvPr>
          <p:cNvSpPr txBox="1"/>
          <p:nvPr/>
        </p:nvSpPr>
        <p:spPr>
          <a:xfrm>
            <a:off x="-22820" y="-27157"/>
            <a:ext cx="6858000" cy="2246769"/>
          </a:xfrm>
          <a:prstGeom prst="rect">
            <a:avLst/>
          </a:prstGeom>
          <a:noFill/>
        </p:spPr>
        <p:txBody>
          <a:bodyPr wrap="square" rtlCol="0">
            <a:spAutoFit/>
          </a:bodyPr>
          <a:lstStyle/>
          <a:p>
            <a:pPr algn="just"/>
            <a:r>
              <a:rPr lang="fr-FR" sz="1400" dirty="0">
                <a:latin typeface="Bahnschrift" pitchFamily="34" charset="0"/>
              </a:rPr>
              <a:t>Grands sourires et plein d’entrain, les 90 bénévoles se sont retrouvés à 8h00 sur la place de la mairie.</a:t>
            </a:r>
          </a:p>
          <a:p>
            <a:pPr algn="just"/>
            <a:r>
              <a:rPr lang="fr-FR" sz="1400" dirty="0">
                <a:latin typeface="Bahnschrift" pitchFamily="34" charset="0"/>
              </a:rPr>
              <a:t>Après le  mot d’accueil du Maire et quelques remerciements, chaque participant a rejoint son équipe pour quelques heures de travail.</a:t>
            </a:r>
          </a:p>
          <a:p>
            <a:pPr algn="just"/>
            <a:r>
              <a:rPr lang="fr-FR" sz="1400" dirty="0">
                <a:latin typeface="Bahnschrift" pitchFamily="34" charset="0"/>
              </a:rPr>
              <a:t>Au programme de cette matinée : fleurissement de la commune, marquage parcellaire et entretien en forêt communale, désencombrement de la rivière, travaux de peinture (marquage au sol, poteaux du stade de foot, portes de la chapelle, abri CCSAL), nettoyage de la chapelle et de l’abri bus, préparation du repas, aménagement meuble de la cuisine au sous sol, </a:t>
            </a:r>
            <a:r>
              <a:rPr lang="fr-FR" sz="1400" dirty="0" err="1">
                <a:latin typeface="Bahnschrift" pitchFamily="34" charset="0"/>
              </a:rPr>
              <a:t>Elsassputz</a:t>
            </a:r>
            <a:r>
              <a:rPr lang="fr-FR" sz="1400" dirty="0">
                <a:latin typeface="Bahnschrift" pitchFamily="34" charset="0"/>
              </a:rPr>
              <a:t>, sécurité, création de décors et animations pour les enfants.</a:t>
            </a:r>
          </a:p>
        </p:txBody>
      </p:sp>
      <p:pic>
        <p:nvPicPr>
          <p:cNvPr id="4" name="Image 3">
            <a:extLst>
              <a:ext uri="{FF2B5EF4-FFF2-40B4-BE49-F238E27FC236}">
                <a16:creationId xmlns:a16="http://schemas.microsoft.com/office/drawing/2014/main" id="{42946597-74E6-6374-CCD9-5B7787DA9374}"/>
              </a:ext>
            </a:extLst>
          </p:cNvPr>
          <p:cNvPicPr>
            <a:picLocks noChangeAspect="1"/>
          </p:cNvPicPr>
          <p:nvPr/>
        </p:nvPicPr>
        <p:blipFill>
          <a:blip r:embed="rId2" cstate="print">
            <a:extLst>
              <a:ext uri="{28A0092B-C50C-407E-A947-70E740481C1C}">
                <a14:useLocalDpi xmlns:a14="http://schemas.microsoft.com/office/drawing/2010/main" val="0"/>
              </a:ext>
            </a:extLst>
          </a:blip>
          <a:srcRect t="31934" r="2750" b="17667"/>
          <a:stretch/>
        </p:blipFill>
        <p:spPr>
          <a:xfrm>
            <a:off x="-12417" y="2208578"/>
            <a:ext cx="6882833" cy="2675262"/>
          </a:xfrm>
          <a:prstGeom prst="rect">
            <a:avLst/>
          </a:prstGeom>
        </p:spPr>
      </p:pic>
      <p:sp>
        <p:nvSpPr>
          <p:cNvPr id="5" name="ZoneTexte 4">
            <a:extLst>
              <a:ext uri="{FF2B5EF4-FFF2-40B4-BE49-F238E27FC236}">
                <a16:creationId xmlns:a16="http://schemas.microsoft.com/office/drawing/2014/main" id="{61F76BC0-56F2-A596-A73B-3B61687DB109}"/>
              </a:ext>
            </a:extLst>
          </p:cNvPr>
          <p:cNvSpPr txBox="1"/>
          <p:nvPr/>
        </p:nvSpPr>
        <p:spPr>
          <a:xfrm>
            <a:off x="0" y="5088250"/>
            <a:ext cx="263691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Forêt »</a:t>
            </a:r>
          </a:p>
        </p:txBody>
      </p:sp>
      <p:pic>
        <p:nvPicPr>
          <p:cNvPr id="7" name="Image 6">
            <a:extLst>
              <a:ext uri="{FF2B5EF4-FFF2-40B4-BE49-F238E27FC236}">
                <a16:creationId xmlns:a16="http://schemas.microsoft.com/office/drawing/2014/main" id="{BBB5FA99-E797-086C-EFED-B42076CE8DF9}"/>
              </a:ext>
            </a:extLst>
          </p:cNvPr>
          <p:cNvPicPr>
            <a:picLocks noChangeAspect="1"/>
          </p:cNvPicPr>
          <p:nvPr/>
        </p:nvPicPr>
        <p:blipFill>
          <a:blip r:embed="rId3" cstate="print">
            <a:extLst>
              <a:ext uri="{28A0092B-C50C-407E-A947-70E740481C1C}">
                <a14:useLocalDpi xmlns:a14="http://schemas.microsoft.com/office/drawing/2010/main" val="0"/>
              </a:ext>
            </a:extLst>
          </a:blip>
          <a:srcRect l="11414" t="10401" r="8787"/>
          <a:stretch/>
        </p:blipFill>
        <p:spPr>
          <a:xfrm>
            <a:off x="-4440" y="5652120"/>
            <a:ext cx="4146608" cy="3491881"/>
          </a:xfrm>
          <a:prstGeom prst="rect">
            <a:avLst/>
          </a:prstGeom>
        </p:spPr>
      </p:pic>
      <p:pic>
        <p:nvPicPr>
          <p:cNvPr id="13" name="Image 12">
            <a:extLst>
              <a:ext uri="{FF2B5EF4-FFF2-40B4-BE49-F238E27FC236}">
                <a16:creationId xmlns:a16="http://schemas.microsoft.com/office/drawing/2014/main" id="{764B4FE7-3D80-A098-5482-177367EEA710}"/>
              </a:ext>
            </a:extLst>
          </p:cNvPr>
          <p:cNvPicPr>
            <a:picLocks noChangeAspect="1"/>
          </p:cNvPicPr>
          <p:nvPr/>
        </p:nvPicPr>
        <p:blipFill>
          <a:blip r:embed="rId4" cstate="print">
            <a:extLst>
              <a:ext uri="{28A0092B-C50C-407E-A947-70E740481C1C}">
                <a14:useLocalDpi xmlns:a14="http://schemas.microsoft.com/office/drawing/2010/main" val="0"/>
              </a:ext>
            </a:extLst>
          </a:blip>
          <a:srcRect l="20863" t="20600" r="12200" b="14300"/>
          <a:stretch/>
        </p:blipFill>
        <p:spPr>
          <a:xfrm rot="5400000">
            <a:off x="3937891" y="6123576"/>
            <a:ext cx="3484653" cy="2541746"/>
          </a:xfrm>
          <a:prstGeom prst="rect">
            <a:avLst/>
          </a:prstGeom>
        </p:spPr>
      </p:pic>
    </p:spTree>
    <p:extLst>
      <p:ext uri="{BB962C8B-B14F-4D97-AF65-F5344CB8AC3E}">
        <p14:creationId xmlns:p14="http://schemas.microsoft.com/office/powerpoint/2010/main" val="270038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551AD7-F7B0-E3D5-F39A-3DCE88B95F10}"/>
              </a:ext>
            </a:extLst>
          </p:cNvPr>
          <p:cNvSpPr txBox="1"/>
          <p:nvPr/>
        </p:nvSpPr>
        <p:spPr>
          <a:xfrm>
            <a:off x="0" y="0"/>
            <a:ext cx="407707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Fleurissement »</a:t>
            </a:r>
          </a:p>
        </p:txBody>
      </p:sp>
      <p:pic>
        <p:nvPicPr>
          <p:cNvPr id="4" name="Image 3">
            <a:extLst>
              <a:ext uri="{FF2B5EF4-FFF2-40B4-BE49-F238E27FC236}">
                <a16:creationId xmlns:a16="http://schemas.microsoft.com/office/drawing/2014/main" id="{A9BD5E4F-8F7A-1582-0AB1-57EA60E63EF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9031" t="19201" r="30457"/>
          <a:stretch/>
        </p:blipFill>
        <p:spPr>
          <a:xfrm>
            <a:off x="0" y="665183"/>
            <a:ext cx="1844824" cy="2759650"/>
          </a:xfrm>
          <a:prstGeom prst="rect">
            <a:avLst/>
          </a:prstGeom>
        </p:spPr>
      </p:pic>
      <p:pic>
        <p:nvPicPr>
          <p:cNvPr id="6" name="Image 5">
            <a:extLst>
              <a:ext uri="{FF2B5EF4-FFF2-40B4-BE49-F238E27FC236}">
                <a16:creationId xmlns:a16="http://schemas.microsoft.com/office/drawing/2014/main" id="{81B80F08-9A00-7D0A-D09A-D10919533309}"/>
              </a:ext>
            </a:extLst>
          </p:cNvPr>
          <p:cNvPicPr>
            <a:picLocks noChangeAspect="1"/>
          </p:cNvPicPr>
          <p:nvPr/>
        </p:nvPicPr>
        <p:blipFill>
          <a:blip r:embed="rId4" cstate="print">
            <a:extLst>
              <a:ext uri="{28A0092B-C50C-407E-A947-70E740481C1C}">
                <a14:useLocalDpi xmlns:a14="http://schemas.microsoft.com/office/drawing/2010/main" val="0"/>
              </a:ext>
            </a:extLst>
          </a:blip>
          <a:srcRect l="16401" t="13601" r="14300"/>
          <a:stretch/>
        </p:blipFill>
        <p:spPr>
          <a:xfrm>
            <a:off x="2038536" y="665183"/>
            <a:ext cx="2951269" cy="2759650"/>
          </a:xfrm>
          <a:prstGeom prst="rect">
            <a:avLst/>
          </a:prstGeom>
        </p:spPr>
      </p:pic>
      <p:pic>
        <p:nvPicPr>
          <p:cNvPr id="9" name="Image 8">
            <a:extLst>
              <a:ext uri="{FF2B5EF4-FFF2-40B4-BE49-F238E27FC236}">
                <a16:creationId xmlns:a16="http://schemas.microsoft.com/office/drawing/2014/main" id="{BD351AED-64F7-A07B-D66B-2F50D720F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26889" y="3855216"/>
            <a:ext cx="2615104" cy="1961327"/>
          </a:xfrm>
          <a:prstGeom prst="rect">
            <a:avLst/>
          </a:prstGeom>
        </p:spPr>
      </p:pic>
      <p:pic>
        <p:nvPicPr>
          <p:cNvPr id="13" name="Image 12">
            <a:extLst>
              <a:ext uri="{FF2B5EF4-FFF2-40B4-BE49-F238E27FC236}">
                <a16:creationId xmlns:a16="http://schemas.microsoft.com/office/drawing/2014/main" id="{0A11C471-B555-DE08-ECED-BD6DF1817516}"/>
              </a:ext>
            </a:extLst>
          </p:cNvPr>
          <p:cNvPicPr>
            <a:picLocks noChangeAspect="1"/>
          </p:cNvPicPr>
          <p:nvPr/>
        </p:nvPicPr>
        <p:blipFill>
          <a:blip r:embed="rId6" cstate="print">
            <a:extLst>
              <a:ext uri="{28A0092B-C50C-407E-A947-70E740481C1C}">
                <a14:useLocalDpi xmlns:a14="http://schemas.microsoft.com/office/drawing/2010/main" val="0"/>
              </a:ext>
            </a:extLst>
          </a:blip>
          <a:srcRect l="8000" t="6601" r="5901" b="15001"/>
          <a:stretch/>
        </p:blipFill>
        <p:spPr>
          <a:xfrm>
            <a:off x="0" y="6246926"/>
            <a:ext cx="4242144" cy="2897074"/>
          </a:xfrm>
          <a:prstGeom prst="rect">
            <a:avLst/>
          </a:prstGeom>
        </p:spPr>
      </p:pic>
      <p:pic>
        <p:nvPicPr>
          <p:cNvPr id="17" name="Image 16">
            <a:extLst>
              <a:ext uri="{FF2B5EF4-FFF2-40B4-BE49-F238E27FC236}">
                <a16:creationId xmlns:a16="http://schemas.microsoft.com/office/drawing/2014/main" id="{4BA70D5A-66A9-E40D-288B-CAAFEE2A6C09}"/>
              </a:ext>
            </a:extLst>
          </p:cNvPr>
          <p:cNvPicPr>
            <a:picLocks noChangeAspect="1"/>
          </p:cNvPicPr>
          <p:nvPr/>
        </p:nvPicPr>
        <p:blipFill>
          <a:blip r:embed="rId7" cstate="print">
            <a:extLst>
              <a:ext uri="{28A0092B-C50C-407E-A947-70E740481C1C}">
                <a14:useLocalDpi xmlns:a14="http://schemas.microsoft.com/office/drawing/2010/main" val="0"/>
              </a:ext>
            </a:extLst>
          </a:blip>
          <a:srcRect t="18781" b="8550"/>
          <a:stretch/>
        </p:blipFill>
        <p:spPr>
          <a:xfrm>
            <a:off x="2054696" y="3528327"/>
            <a:ext cx="4798197" cy="2615105"/>
          </a:xfrm>
          <a:prstGeom prst="rect">
            <a:avLst/>
          </a:prstGeom>
        </p:spPr>
      </p:pic>
      <p:pic>
        <p:nvPicPr>
          <p:cNvPr id="19" name="Image 18">
            <a:extLst>
              <a:ext uri="{FF2B5EF4-FFF2-40B4-BE49-F238E27FC236}">
                <a16:creationId xmlns:a16="http://schemas.microsoft.com/office/drawing/2014/main" id="{AE296D06-74F8-158C-593C-966FFBACEFBB}"/>
              </a:ext>
            </a:extLst>
          </p:cNvPr>
          <p:cNvPicPr>
            <a:picLocks noChangeAspect="1"/>
          </p:cNvPicPr>
          <p:nvPr/>
        </p:nvPicPr>
        <p:blipFill>
          <a:blip r:embed="rId8" cstate="print">
            <a:extLst>
              <a:ext uri="{28A0092B-C50C-407E-A947-70E740481C1C}">
                <a14:useLocalDpi xmlns:a14="http://schemas.microsoft.com/office/drawing/2010/main" val="0"/>
              </a:ext>
            </a:extLst>
          </a:blip>
          <a:srcRect r="5113" b="23750"/>
          <a:stretch/>
        </p:blipFill>
        <p:spPr>
          <a:xfrm rot="5400000">
            <a:off x="4641463" y="1213403"/>
            <a:ext cx="2759650" cy="1663210"/>
          </a:xfrm>
          <a:prstGeom prst="rect">
            <a:avLst/>
          </a:prstGeom>
        </p:spPr>
      </p:pic>
      <p:pic>
        <p:nvPicPr>
          <p:cNvPr id="22" name="Image 21">
            <a:extLst>
              <a:ext uri="{FF2B5EF4-FFF2-40B4-BE49-F238E27FC236}">
                <a16:creationId xmlns:a16="http://schemas.microsoft.com/office/drawing/2014/main" id="{0DED7182-409E-BDC4-2B16-AF2959D05DB2}"/>
              </a:ext>
            </a:extLst>
          </p:cNvPr>
          <p:cNvPicPr>
            <a:picLocks noChangeAspect="1"/>
          </p:cNvPicPr>
          <p:nvPr/>
        </p:nvPicPr>
        <p:blipFill>
          <a:blip r:embed="rId9" cstate="print">
            <a:extLst>
              <a:ext uri="{28A0092B-C50C-407E-A947-70E740481C1C}">
                <a14:useLocalDpi xmlns:a14="http://schemas.microsoft.com/office/drawing/2010/main" val="0"/>
              </a:ext>
            </a:extLst>
          </a:blip>
          <a:srcRect l="5238"/>
          <a:stretch/>
        </p:blipFill>
        <p:spPr>
          <a:xfrm rot="5400000">
            <a:off x="4260436" y="6548717"/>
            <a:ext cx="2894247" cy="2290666"/>
          </a:xfrm>
          <a:prstGeom prst="rect">
            <a:avLst/>
          </a:prstGeom>
        </p:spPr>
      </p:pic>
    </p:spTree>
    <p:extLst>
      <p:ext uri="{BB962C8B-B14F-4D97-AF65-F5344CB8AC3E}">
        <p14:creationId xmlns:p14="http://schemas.microsoft.com/office/powerpoint/2010/main" val="215870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D4C26C6-438E-6BE0-2FB6-B3AE80628FFA}"/>
              </a:ext>
            </a:extLst>
          </p:cNvPr>
          <p:cNvSpPr txBox="1"/>
          <p:nvPr/>
        </p:nvSpPr>
        <p:spPr>
          <a:xfrm>
            <a:off x="0" y="0"/>
            <a:ext cx="630932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Désencombrement de la rivière »</a:t>
            </a:r>
          </a:p>
        </p:txBody>
      </p:sp>
      <p:sp>
        <p:nvSpPr>
          <p:cNvPr id="2" name="ZoneTexte 1">
            <a:extLst>
              <a:ext uri="{FF2B5EF4-FFF2-40B4-BE49-F238E27FC236}">
                <a16:creationId xmlns:a16="http://schemas.microsoft.com/office/drawing/2014/main" id="{C93B5908-F7A4-7339-EE52-B5E724A57772}"/>
              </a:ext>
            </a:extLst>
          </p:cNvPr>
          <p:cNvSpPr txBox="1"/>
          <p:nvPr/>
        </p:nvSpPr>
        <p:spPr>
          <a:xfrm>
            <a:off x="-21332" y="570034"/>
            <a:ext cx="6858000" cy="738664"/>
          </a:xfrm>
          <a:prstGeom prst="rect">
            <a:avLst/>
          </a:prstGeom>
          <a:noFill/>
        </p:spPr>
        <p:txBody>
          <a:bodyPr wrap="square" rtlCol="0">
            <a:spAutoFit/>
          </a:bodyPr>
          <a:lstStyle/>
          <a:p>
            <a:pPr algn="just"/>
            <a:r>
              <a:rPr lang="fr-FR" sz="1400" dirty="0">
                <a:latin typeface="Bahnschrift" pitchFamily="34" charset="0"/>
              </a:rPr>
              <a:t>Cette équipe a effectué un travail titanesque en désencombrant la rivière.</a:t>
            </a:r>
          </a:p>
          <a:p>
            <a:pPr algn="just"/>
            <a:r>
              <a:rPr lang="fr-FR" sz="1400" dirty="0">
                <a:latin typeface="Bahnschrift" pitchFamily="34" charset="0"/>
              </a:rPr>
              <a:t>Bravo à ces bénévoles qui ont contribué activement à lutter contre les inondations en cas de de crue.</a:t>
            </a:r>
          </a:p>
        </p:txBody>
      </p:sp>
      <p:pic>
        <p:nvPicPr>
          <p:cNvPr id="5" name="Image 4">
            <a:extLst>
              <a:ext uri="{FF2B5EF4-FFF2-40B4-BE49-F238E27FC236}">
                <a16:creationId xmlns:a16="http://schemas.microsoft.com/office/drawing/2014/main" id="{68A20AFC-B92E-A81C-B873-9780EB52221B}"/>
              </a:ext>
            </a:extLst>
          </p:cNvPr>
          <p:cNvPicPr>
            <a:picLocks noChangeAspect="1"/>
          </p:cNvPicPr>
          <p:nvPr/>
        </p:nvPicPr>
        <p:blipFill>
          <a:blip r:embed="rId2" cstate="print">
            <a:extLst>
              <a:ext uri="{28A0092B-C50C-407E-A947-70E740481C1C}">
                <a14:useLocalDpi xmlns:a14="http://schemas.microsoft.com/office/drawing/2010/main" val="0"/>
              </a:ext>
            </a:extLst>
          </a:blip>
          <a:srcRect t="19696"/>
          <a:stretch/>
        </p:blipFill>
        <p:spPr>
          <a:xfrm>
            <a:off x="-21332" y="4016748"/>
            <a:ext cx="2298204" cy="2460734"/>
          </a:xfrm>
          <a:prstGeom prst="rect">
            <a:avLst/>
          </a:prstGeom>
        </p:spPr>
      </p:pic>
      <p:pic>
        <p:nvPicPr>
          <p:cNvPr id="7" name="Image 6">
            <a:extLst>
              <a:ext uri="{FF2B5EF4-FFF2-40B4-BE49-F238E27FC236}">
                <a16:creationId xmlns:a16="http://schemas.microsoft.com/office/drawing/2014/main" id="{7F22CF64-9FCD-EADD-F1BE-885AB6943EA4}"/>
              </a:ext>
            </a:extLst>
          </p:cNvPr>
          <p:cNvPicPr>
            <a:picLocks noChangeAspect="1"/>
          </p:cNvPicPr>
          <p:nvPr/>
        </p:nvPicPr>
        <p:blipFill>
          <a:blip r:embed="rId3" cstate="print">
            <a:extLst>
              <a:ext uri="{28A0092B-C50C-407E-A947-70E740481C1C}">
                <a14:useLocalDpi xmlns:a14="http://schemas.microsoft.com/office/drawing/2010/main" val="0"/>
              </a:ext>
            </a:extLst>
          </a:blip>
          <a:srcRect t="19859"/>
          <a:stretch/>
        </p:blipFill>
        <p:spPr>
          <a:xfrm>
            <a:off x="-26023" y="6683266"/>
            <a:ext cx="2302895" cy="2460734"/>
          </a:xfrm>
          <a:prstGeom prst="rect">
            <a:avLst/>
          </a:prstGeom>
        </p:spPr>
      </p:pic>
      <p:pic>
        <p:nvPicPr>
          <p:cNvPr id="9" name="Image 8">
            <a:extLst>
              <a:ext uri="{FF2B5EF4-FFF2-40B4-BE49-F238E27FC236}">
                <a16:creationId xmlns:a16="http://schemas.microsoft.com/office/drawing/2014/main" id="{15010F89-1BF8-7748-A649-55E794FC1FFF}"/>
              </a:ext>
            </a:extLst>
          </p:cNvPr>
          <p:cNvPicPr>
            <a:picLocks noChangeAspect="1"/>
          </p:cNvPicPr>
          <p:nvPr/>
        </p:nvPicPr>
        <p:blipFill>
          <a:blip r:embed="rId4" cstate="print">
            <a:extLst>
              <a:ext uri="{28A0092B-C50C-407E-A947-70E740481C1C}">
                <a14:useLocalDpi xmlns:a14="http://schemas.microsoft.com/office/drawing/2010/main" val="0"/>
              </a:ext>
            </a:extLst>
          </a:blip>
          <a:srcRect l="11150" t="24800" r="19551" b="15001"/>
          <a:stretch/>
        </p:blipFill>
        <p:spPr>
          <a:xfrm>
            <a:off x="0" y="1350225"/>
            <a:ext cx="3926468" cy="2558154"/>
          </a:xfrm>
          <a:prstGeom prst="rect">
            <a:avLst/>
          </a:prstGeom>
        </p:spPr>
      </p:pic>
      <p:pic>
        <p:nvPicPr>
          <p:cNvPr id="11" name="Image 10">
            <a:extLst>
              <a:ext uri="{FF2B5EF4-FFF2-40B4-BE49-F238E27FC236}">
                <a16:creationId xmlns:a16="http://schemas.microsoft.com/office/drawing/2014/main" id="{849D3E72-3BF1-EEF5-FE57-6FC5B45448BC}"/>
              </a:ext>
            </a:extLst>
          </p:cNvPr>
          <p:cNvPicPr>
            <a:picLocks noChangeAspect="1"/>
          </p:cNvPicPr>
          <p:nvPr/>
        </p:nvPicPr>
        <p:blipFill>
          <a:blip r:embed="rId5" cstate="print">
            <a:extLst>
              <a:ext uri="{28A0092B-C50C-407E-A947-70E740481C1C}">
                <a14:useLocalDpi xmlns:a14="http://schemas.microsoft.com/office/drawing/2010/main" val="0"/>
              </a:ext>
            </a:extLst>
          </a:blip>
          <a:srcRect l="15750" t="21299" r="30050" b="4199"/>
          <a:stretch/>
        </p:blipFill>
        <p:spPr>
          <a:xfrm>
            <a:off x="4355298" y="1350224"/>
            <a:ext cx="2481370" cy="2558155"/>
          </a:xfrm>
          <a:prstGeom prst="rect">
            <a:avLst/>
          </a:prstGeom>
        </p:spPr>
      </p:pic>
      <p:pic>
        <p:nvPicPr>
          <p:cNvPr id="13" name="Image 12">
            <a:extLst>
              <a:ext uri="{FF2B5EF4-FFF2-40B4-BE49-F238E27FC236}">
                <a16:creationId xmlns:a16="http://schemas.microsoft.com/office/drawing/2014/main" id="{2BF5E417-4F63-4621-5CA9-27895F332847}"/>
              </a:ext>
            </a:extLst>
          </p:cNvPr>
          <p:cNvPicPr>
            <a:picLocks noChangeAspect="1"/>
          </p:cNvPicPr>
          <p:nvPr/>
        </p:nvPicPr>
        <p:blipFill>
          <a:blip r:embed="rId6" cstate="print">
            <a:extLst>
              <a:ext uri="{28A0092B-C50C-407E-A947-70E740481C1C}">
                <a14:useLocalDpi xmlns:a14="http://schemas.microsoft.com/office/drawing/2010/main" val="0"/>
              </a:ext>
            </a:extLst>
          </a:blip>
          <a:srcRect t="10832"/>
          <a:stretch/>
        </p:blipFill>
        <p:spPr>
          <a:xfrm>
            <a:off x="3032783" y="4016748"/>
            <a:ext cx="3825217" cy="2558154"/>
          </a:xfrm>
          <a:prstGeom prst="rect">
            <a:avLst/>
          </a:prstGeom>
        </p:spPr>
      </p:pic>
      <p:sp>
        <p:nvSpPr>
          <p:cNvPr id="15" name="ZoneTexte 14">
            <a:extLst>
              <a:ext uri="{FF2B5EF4-FFF2-40B4-BE49-F238E27FC236}">
                <a16:creationId xmlns:a16="http://schemas.microsoft.com/office/drawing/2014/main" id="{76BD2F73-3D2C-79C4-10CF-35AF402FD906}"/>
              </a:ext>
            </a:extLst>
          </p:cNvPr>
          <p:cNvSpPr txBox="1"/>
          <p:nvPr/>
        </p:nvSpPr>
        <p:spPr>
          <a:xfrm>
            <a:off x="2276872" y="5129660"/>
            <a:ext cx="744083" cy="369332"/>
          </a:xfrm>
          <a:prstGeom prst="rect">
            <a:avLst/>
          </a:prstGeom>
          <a:noFill/>
        </p:spPr>
        <p:txBody>
          <a:bodyPr wrap="square">
            <a:spAutoFit/>
          </a:bodyPr>
          <a:lstStyle/>
          <a:p>
            <a:r>
              <a:rPr lang="fr-FR" dirty="0"/>
              <a:t>Avant</a:t>
            </a:r>
          </a:p>
        </p:txBody>
      </p:sp>
      <p:sp>
        <p:nvSpPr>
          <p:cNvPr id="16" name="ZoneTexte 15">
            <a:extLst>
              <a:ext uri="{FF2B5EF4-FFF2-40B4-BE49-F238E27FC236}">
                <a16:creationId xmlns:a16="http://schemas.microsoft.com/office/drawing/2014/main" id="{48B2ED79-8153-B5F4-8ABD-EB3371E6392E}"/>
              </a:ext>
            </a:extLst>
          </p:cNvPr>
          <p:cNvSpPr txBox="1"/>
          <p:nvPr/>
        </p:nvSpPr>
        <p:spPr>
          <a:xfrm>
            <a:off x="2289076" y="7913633"/>
            <a:ext cx="744083" cy="369332"/>
          </a:xfrm>
          <a:prstGeom prst="rect">
            <a:avLst/>
          </a:prstGeom>
          <a:noFill/>
        </p:spPr>
        <p:txBody>
          <a:bodyPr wrap="square">
            <a:spAutoFit/>
          </a:bodyPr>
          <a:lstStyle/>
          <a:p>
            <a:r>
              <a:rPr lang="fr-FR" dirty="0"/>
              <a:t>Après</a:t>
            </a:r>
          </a:p>
        </p:txBody>
      </p:sp>
      <p:pic>
        <p:nvPicPr>
          <p:cNvPr id="18" name="Image 17">
            <a:extLst>
              <a:ext uri="{FF2B5EF4-FFF2-40B4-BE49-F238E27FC236}">
                <a16:creationId xmlns:a16="http://schemas.microsoft.com/office/drawing/2014/main" id="{EA5E4147-9EC9-3998-AC04-7E6F3AEABC84}"/>
              </a:ext>
            </a:extLst>
          </p:cNvPr>
          <p:cNvPicPr>
            <a:picLocks noChangeAspect="1"/>
          </p:cNvPicPr>
          <p:nvPr/>
        </p:nvPicPr>
        <p:blipFill>
          <a:blip r:embed="rId7" cstate="print">
            <a:extLst>
              <a:ext uri="{28A0092B-C50C-407E-A947-70E740481C1C}">
                <a14:useLocalDpi xmlns:a14="http://schemas.microsoft.com/office/drawing/2010/main" val="0"/>
              </a:ext>
            </a:extLst>
          </a:blip>
          <a:srcRect t="8819"/>
          <a:stretch/>
        </p:blipFill>
        <p:spPr>
          <a:xfrm>
            <a:off x="3259708" y="6707526"/>
            <a:ext cx="3598292" cy="2460734"/>
          </a:xfrm>
          <a:prstGeom prst="rect">
            <a:avLst/>
          </a:prstGeom>
        </p:spPr>
      </p:pic>
    </p:spTree>
    <p:extLst>
      <p:ext uri="{BB962C8B-B14F-4D97-AF65-F5344CB8AC3E}">
        <p14:creationId xmlns:p14="http://schemas.microsoft.com/office/powerpoint/2010/main" val="66141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7FAF5-C7EA-212B-BE43-F5AF7618BBE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D866EAC-6AC7-D0B9-2F20-321A1228487A}"/>
              </a:ext>
            </a:extLst>
          </p:cNvPr>
          <p:cNvSpPr txBox="1"/>
          <p:nvPr/>
        </p:nvSpPr>
        <p:spPr>
          <a:xfrm>
            <a:off x="0" y="0"/>
            <a:ext cx="3140968"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Peinture»</a:t>
            </a:r>
          </a:p>
        </p:txBody>
      </p:sp>
      <p:pic>
        <p:nvPicPr>
          <p:cNvPr id="4" name="Image 3">
            <a:extLst>
              <a:ext uri="{FF2B5EF4-FFF2-40B4-BE49-F238E27FC236}">
                <a16:creationId xmlns:a16="http://schemas.microsoft.com/office/drawing/2014/main" id="{816F38A2-6A65-5922-C570-95D932166829}"/>
              </a:ext>
            </a:extLst>
          </p:cNvPr>
          <p:cNvPicPr>
            <a:picLocks noChangeAspect="1"/>
          </p:cNvPicPr>
          <p:nvPr/>
        </p:nvPicPr>
        <p:blipFill>
          <a:blip r:embed="rId2" cstate="print">
            <a:extLst>
              <a:ext uri="{28A0092B-C50C-407E-A947-70E740481C1C}">
                <a14:useLocalDpi xmlns:a14="http://schemas.microsoft.com/office/drawing/2010/main" val="0"/>
              </a:ext>
            </a:extLst>
          </a:blip>
          <a:srcRect l="16400" t="19200" r="21158" b="10801"/>
          <a:stretch/>
        </p:blipFill>
        <p:spPr>
          <a:xfrm>
            <a:off x="3573016" y="3150460"/>
            <a:ext cx="3284983" cy="2761914"/>
          </a:xfrm>
          <a:prstGeom prst="rect">
            <a:avLst/>
          </a:prstGeom>
        </p:spPr>
      </p:pic>
      <p:pic>
        <p:nvPicPr>
          <p:cNvPr id="6" name="Image 5">
            <a:extLst>
              <a:ext uri="{FF2B5EF4-FFF2-40B4-BE49-F238E27FC236}">
                <a16:creationId xmlns:a16="http://schemas.microsoft.com/office/drawing/2014/main" id="{8568C5CA-66CC-49A8-E7CD-46547F81E22D}"/>
              </a:ext>
            </a:extLst>
          </p:cNvPr>
          <p:cNvPicPr>
            <a:picLocks noChangeAspect="1"/>
          </p:cNvPicPr>
          <p:nvPr/>
        </p:nvPicPr>
        <p:blipFill>
          <a:blip r:embed="rId3" cstate="print">
            <a:extLst>
              <a:ext uri="{28A0092B-C50C-407E-A947-70E740481C1C}">
                <a14:useLocalDpi xmlns:a14="http://schemas.microsoft.com/office/drawing/2010/main" val="0"/>
              </a:ext>
            </a:extLst>
          </a:blip>
          <a:srcRect l="16926"/>
          <a:stretch/>
        </p:blipFill>
        <p:spPr>
          <a:xfrm rot="5400000">
            <a:off x="4003257" y="145823"/>
            <a:ext cx="3000563" cy="2708920"/>
          </a:xfrm>
          <a:prstGeom prst="rect">
            <a:avLst/>
          </a:prstGeom>
        </p:spPr>
      </p:pic>
      <p:pic>
        <p:nvPicPr>
          <p:cNvPr id="8" name="Image 7">
            <a:extLst>
              <a:ext uri="{FF2B5EF4-FFF2-40B4-BE49-F238E27FC236}">
                <a16:creationId xmlns:a16="http://schemas.microsoft.com/office/drawing/2014/main" id="{C954472C-C8DC-8FC3-7DFB-510B105FD72D}"/>
              </a:ext>
            </a:extLst>
          </p:cNvPr>
          <p:cNvPicPr>
            <a:picLocks noChangeAspect="1"/>
          </p:cNvPicPr>
          <p:nvPr/>
        </p:nvPicPr>
        <p:blipFill>
          <a:blip r:embed="rId4" cstate="print">
            <a:extLst>
              <a:ext uri="{28A0092B-C50C-407E-A947-70E740481C1C}">
                <a14:useLocalDpi xmlns:a14="http://schemas.microsoft.com/office/drawing/2010/main" val="0"/>
              </a:ext>
            </a:extLst>
          </a:blip>
          <a:srcRect l="4850" t="8000" r="10101" b="2400"/>
          <a:stretch/>
        </p:blipFill>
        <p:spPr>
          <a:xfrm>
            <a:off x="-1" y="3150460"/>
            <a:ext cx="3495548" cy="2761914"/>
          </a:xfrm>
          <a:prstGeom prst="rect">
            <a:avLst/>
          </a:prstGeom>
        </p:spPr>
      </p:pic>
      <p:pic>
        <p:nvPicPr>
          <p:cNvPr id="10" name="Image 9">
            <a:extLst>
              <a:ext uri="{FF2B5EF4-FFF2-40B4-BE49-F238E27FC236}">
                <a16:creationId xmlns:a16="http://schemas.microsoft.com/office/drawing/2014/main" id="{6B03E9A7-2525-F7E9-DFE5-B14694E2FE71}"/>
              </a:ext>
            </a:extLst>
          </p:cNvPr>
          <p:cNvPicPr>
            <a:picLocks noChangeAspect="1"/>
          </p:cNvPicPr>
          <p:nvPr/>
        </p:nvPicPr>
        <p:blipFill>
          <a:blip r:embed="rId5" cstate="print">
            <a:extLst>
              <a:ext uri="{28A0092B-C50C-407E-A947-70E740481C1C}">
                <a14:useLocalDpi xmlns:a14="http://schemas.microsoft.com/office/drawing/2010/main" val="0"/>
              </a:ext>
            </a:extLst>
          </a:blip>
          <a:srcRect l="10101" t="19201" r="13250" b="9597"/>
          <a:stretch/>
        </p:blipFill>
        <p:spPr>
          <a:xfrm>
            <a:off x="0" y="611560"/>
            <a:ext cx="3429000" cy="2389005"/>
          </a:xfrm>
          <a:prstGeom prst="rect">
            <a:avLst/>
          </a:prstGeom>
        </p:spPr>
      </p:pic>
      <p:pic>
        <p:nvPicPr>
          <p:cNvPr id="12" name="Image 11">
            <a:extLst>
              <a:ext uri="{FF2B5EF4-FFF2-40B4-BE49-F238E27FC236}">
                <a16:creationId xmlns:a16="http://schemas.microsoft.com/office/drawing/2014/main" id="{5951AA64-D478-3E03-E8B8-1246A53267A0}"/>
              </a:ext>
            </a:extLst>
          </p:cNvPr>
          <p:cNvPicPr>
            <a:picLocks noChangeAspect="1"/>
          </p:cNvPicPr>
          <p:nvPr/>
        </p:nvPicPr>
        <p:blipFill>
          <a:blip r:embed="rId6" cstate="print">
            <a:extLst>
              <a:ext uri="{28A0092B-C50C-407E-A947-70E740481C1C}">
                <a14:useLocalDpi xmlns:a14="http://schemas.microsoft.com/office/drawing/2010/main" val="0"/>
              </a:ext>
            </a:extLst>
          </a:blip>
          <a:srcRect l="9051" t="13601" r="12201" b="8000"/>
          <a:stretch/>
        </p:blipFill>
        <p:spPr>
          <a:xfrm>
            <a:off x="2952888" y="6228184"/>
            <a:ext cx="3905111" cy="2915816"/>
          </a:xfrm>
          <a:prstGeom prst="rect">
            <a:avLst/>
          </a:prstGeom>
        </p:spPr>
      </p:pic>
      <p:pic>
        <p:nvPicPr>
          <p:cNvPr id="14" name="Image 13">
            <a:extLst>
              <a:ext uri="{FF2B5EF4-FFF2-40B4-BE49-F238E27FC236}">
                <a16:creationId xmlns:a16="http://schemas.microsoft.com/office/drawing/2014/main" id="{763AA7CF-3E9B-56BD-A3A4-B1E13470B7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64477" y="6592661"/>
            <a:ext cx="2915816" cy="2186862"/>
          </a:xfrm>
          <a:prstGeom prst="rect">
            <a:avLst/>
          </a:prstGeom>
        </p:spPr>
      </p:pic>
    </p:spTree>
    <p:extLst>
      <p:ext uri="{BB962C8B-B14F-4D97-AF65-F5344CB8AC3E}">
        <p14:creationId xmlns:p14="http://schemas.microsoft.com/office/powerpoint/2010/main" val="49391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035F-6892-64A4-F538-3D407B90081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D92E650-E8D7-C214-FC20-652D0E6E306F}"/>
              </a:ext>
            </a:extLst>
          </p:cNvPr>
          <p:cNvSpPr txBox="1"/>
          <p:nvPr/>
        </p:nvSpPr>
        <p:spPr>
          <a:xfrm>
            <a:off x="0" y="0"/>
            <a:ext cx="6021288" cy="400110"/>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000" b="1" dirty="0">
                <a:solidFill>
                  <a:schemeClr val="tx1"/>
                </a:solidFill>
                <a:latin typeface="Bahnschrift" pitchFamily="34" charset="0"/>
              </a:rPr>
              <a:t>L’équipe « Nettoyage et peinture de la chapelle»</a:t>
            </a:r>
          </a:p>
        </p:txBody>
      </p:sp>
      <p:pic>
        <p:nvPicPr>
          <p:cNvPr id="4" name="Image 3">
            <a:extLst>
              <a:ext uri="{FF2B5EF4-FFF2-40B4-BE49-F238E27FC236}">
                <a16:creationId xmlns:a16="http://schemas.microsoft.com/office/drawing/2014/main" id="{1C415732-EB87-AD3B-C29E-C6DA6F829AC5}"/>
              </a:ext>
            </a:extLst>
          </p:cNvPr>
          <p:cNvPicPr>
            <a:picLocks noChangeAspect="1"/>
          </p:cNvPicPr>
          <p:nvPr/>
        </p:nvPicPr>
        <p:blipFill>
          <a:blip r:embed="rId2" cstate="print">
            <a:extLst>
              <a:ext uri="{28A0092B-C50C-407E-A947-70E740481C1C}">
                <a14:useLocalDpi xmlns:a14="http://schemas.microsoft.com/office/drawing/2010/main" val="0"/>
              </a:ext>
            </a:extLst>
          </a:blip>
          <a:srcRect l="24801" t="12201"/>
          <a:stretch/>
        </p:blipFill>
        <p:spPr>
          <a:xfrm rot="5400000">
            <a:off x="4959322" y="3763525"/>
            <a:ext cx="2024540" cy="1772816"/>
          </a:xfrm>
          <a:prstGeom prst="rect">
            <a:avLst/>
          </a:prstGeom>
        </p:spPr>
      </p:pic>
      <p:pic>
        <p:nvPicPr>
          <p:cNvPr id="6" name="Image 5">
            <a:extLst>
              <a:ext uri="{FF2B5EF4-FFF2-40B4-BE49-F238E27FC236}">
                <a16:creationId xmlns:a16="http://schemas.microsoft.com/office/drawing/2014/main" id="{0AD0E0FC-52CF-4066-199C-38C5BC9CC2BE}"/>
              </a:ext>
            </a:extLst>
          </p:cNvPr>
          <p:cNvPicPr>
            <a:picLocks noChangeAspect="1"/>
          </p:cNvPicPr>
          <p:nvPr/>
        </p:nvPicPr>
        <p:blipFill>
          <a:blip r:embed="rId3" cstate="print">
            <a:extLst>
              <a:ext uri="{28A0092B-C50C-407E-A947-70E740481C1C}">
                <a14:useLocalDpi xmlns:a14="http://schemas.microsoft.com/office/drawing/2010/main" val="0"/>
              </a:ext>
            </a:extLst>
          </a:blip>
          <a:srcRect l="9051" t="12201" r="6165"/>
          <a:stretch/>
        </p:blipFill>
        <p:spPr>
          <a:xfrm>
            <a:off x="3068960" y="566068"/>
            <a:ext cx="3789040" cy="2942836"/>
          </a:xfrm>
          <a:prstGeom prst="rect">
            <a:avLst/>
          </a:prstGeom>
        </p:spPr>
      </p:pic>
      <p:pic>
        <p:nvPicPr>
          <p:cNvPr id="8" name="Image 7">
            <a:extLst>
              <a:ext uri="{FF2B5EF4-FFF2-40B4-BE49-F238E27FC236}">
                <a16:creationId xmlns:a16="http://schemas.microsoft.com/office/drawing/2014/main" id="{91A4075D-5678-92BB-3DED-20BA061D92FE}"/>
              </a:ext>
            </a:extLst>
          </p:cNvPr>
          <p:cNvPicPr>
            <a:picLocks noChangeAspect="1"/>
          </p:cNvPicPr>
          <p:nvPr/>
        </p:nvPicPr>
        <p:blipFill>
          <a:blip r:embed="rId4" cstate="print">
            <a:extLst>
              <a:ext uri="{28A0092B-C50C-407E-A947-70E740481C1C}">
                <a14:useLocalDpi xmlns:a14="http://schemas.microsoft.com/office/drawing/2010/main" val="0"/>
              </a:ext>
            </a:extLst>
          </a:blip>
          <a:srcRect l="7476" r="6688"/>
          <a:stretch/>
        </p:blipFill>
        <p:spPr>
          <a:xfrm rot="5400000">
            <a:off x="-184458" y="771114"/>
            <a:ext cx="2922248" cy="2553332"/>
          </a:xfrm>
          <a:prstGeom prst="rect">
            <a:avLst/>
          </a:prstGeom>
        </p:spPr>
      </p:pic>
      <p:pic>
        <p:nvPicPr>
          <p:cNvPr id="10" name="Image 9">
            <a:extLst>
              <a:ext uri="{FF2B5EF4-FFF2-40B4-BE49-F238E27FC236}">
                <a16:creationId xmlns:a16="http://schemas.microsoft.com/office/drawing/2014/main" id="{A27E839F-3145-76BA-3ABF-7511D33A3496}"/>
              </a:ext>
            </a:extLst>
          </p:cNvPr>
          <p:cNvPicPr>
            <a:picLocks noChangeAspect="1"/>
          </p:cNvPicPr>
          <p:nvPr/>
        </p:nvPicPr>
        <p:blipFill>
          <a:blip r:embed="rId5" cstate="print">
            <a:extLst>
              <a:ext uri="{28A0092B-C50C-407E-A947-70E740481C1C}">
                <a14:useLocalDpi xmlns:a14="http://schemas.microsoft.com/office/drawing/2010/main" val="0"/>
              </a:ext>
            </a:extLst>
          </a:blip>
          <a:srcRect t="17801" r="9051" b="13600"/>
          <a:stretch/>
        </p:blipFill>
        <p:spPr>
          <a:xfrm>
            <a:off x="1363080" y="3637663"/>
            <a:ext cx="3600400" cy="2036714"/>
          </a:xfrm>
          <a:prstGeom prst="rect">
            <a:avLst/>
          </a:prstGeom>
        </p:spPr>
      </p:pic>
      <p:pic>
        <p:nvPicPr>
          <p:cNvPr id="14" name="Image 13">
            <a:extLst>
              <a:ext uri="{FF2B5EF4-FFF2-40B4-BE49-F238E27FC236}">
                <a16:creationId xmlns:a16="http://schemas.microsoft.com/office/drawing/2014/main" id="{14448B07-CAF8-D9ED-C773-A36761816361}"/>
              </a:ext>
            </a:extLst>
          </p:cNvPr>
          <p:cNvPicPr>
            <a:picLocks noChangeAspect="1"/>
          </p:cNvPicPr>
          <p:nvPr/>
        </p:nvPicPr>
        <p:blipFill>
          <a:blip r:embed="rId6" cstate="print">
            <a:extLst>
              <a:ext uri="{28A0092B-C50C-407E-A947-70E740481C1C}">
                <a14:useLocalDpi xmlns:a14="http://schemas.microsoft.com/office/drawing/2010/main" val="0"/>
              </a:ext>
            </a:extLst>
          </a:blip>
          <a:srcRect l="17713" t="23750" b="17450"/>
          <a:stretch/>
        </p:blipFill>
        <p:spPr>
          <a:xfrm rot="5400000">
            <a:off x="-473467" y="4110260"/>
            <a:ext cx="2036714" cy="1091519"/>
          </a:xfrm>
          <a:prstGeom prst="rect">
            <a:avLst/>
          </a:prstGeom>
        </p:spPr>
      </p:pic>
      <p:sp>
        <p:nvSpPr>
          <p:cNvPr id="15" name="ZoneTexte 14">
            <a:extLst>
              <a:ext uri="{FF2B5EF4-FFF2-40B4-BE49-F238E27FC236}">
                <a16:creationId xmlns:a16="http://schemas.microsoft.com/office/drawing/2014/main" id="{A4FE5E9F-89E0-D33B-AC9F-7C85321412E8}"/>
              </a:ext>
            </a:extLst>
          </p:cNvPr>
          <p:cNvSpPr txBox="1"/>
          <p:nvPr/>
        </p:nvSpPr>
        <p:spPr>
          <a:xfrm>
            <a:off x="0" y="5825390"/>
            <a:ext cx="496348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Mise en place cuisine»</a:t>
            </a:r>
          </a:p>
        </p:txBody>
      </p:sp>
      <p:pic>
        <p:nvPicPr>
          <p:cNvPr id="17" name="Image 16">
            <a:extLst>
              <a:ext uri="{FF2B5EF4-FFF2-40B4-BE49-F238E27FC236}">
                <a16:creationId xmlns:a16="http://schemas.microsoft.com/office/drawing/2014/main" id="{F461F7B4-0ED3-E69E-5DF1-D6C5ADEC9008}"/>
              </a:ext>
            </a:extLst>
          </p:cNvPr>
          <p:cNvPicPr>
            <a:picLocks noChangeAspect="1"/>
          </p:cNvPicPr>
          <p:nvPr/>
        </p:nvPicPr>
        <p:blipFill>
          <a:blip r:embed="rId7" cstate="print">
            <a:extLst>
              <a:ext uri="{28A0092B-C50C-407E-A947-70E740481C1C}">
                <a14:useLocalDpi xmlns:a14="http://schemas.microsoft.com/office/drawing/2010/main" val="0"/>
              </a:ext>
            </a:extLst>
          </a:blip>
          <a:srcRect l="13775" r="17713"/>
          <a:stretch/>
        </p:blipFill>
        <p:spPr>
          <a:xfrm rot="5400000">
            <a:off x="136244" y="6309712"/>
            <a:ext cx="2710620" cy="2967332"/>
          </a:xfrm>
          <a:prstGeom prst="rect">
            <a:avLst/>
          </a:prstGeom>
        </p:spPr>
      </p:pic>
      <p:pic>
        <p:nvPicPr>
          <p:cNvPr id="19" name="Image 18">
            <a:extLst>
              <a:ext uri="{FF2B5EF4-FFF2-40B4-BE49-F238E27FC236}">
                <a16:creationId xmlns:a16="http://schemas.microsoft.com/office/drawing/2014/main" id="{496EECC8-2E22-F872-E78B-3AE675EE9659}"/>
              </a:ext>
            </a:extLst>
          </p:cNvPr>
          <p:cNvPicPr>
            <a:picLocks noChangeAspect="1"/>
          </p:cNvPicPr>
          <p:nvPr/>
        </p:nvPicPr>
        <p:blipFill>
          <a:blip r:embed="rId8" cstate="print">
            <a:extLst>
              <a:ext uri="{28A0092B-C50C-407E-A947-70E740481C1C}">
                <a14:useLocalDpi xmlns:a14="http://schemas.microsoft.com/office/drawing/2010/main" val="0"/>
              </a:ext>
            </a:extLst>
          </a:blip>
          <a:srcRect l="8000" t="22000" r="6951"/>
          <a:stretch/>
        </p:blipFill>
        <p:spPr>
          <a:xfrm>
            <a:off x="3022667" y="6433380"/>
            <a:ext cx="3940789" cy="2710620"/>
          </a:xfrm>
          <a:prstGeom prst="rect">
            <a:avLst/>
          </a:prstGeom>
        </p:spPr>
      </p:pic>
    </p:spTree>
    <p:extLst>
      <p:ext uri="{BB962C8B-B14F-4D97-AF65-F5344CB8AC3E}">
        <p14:creationId xmlns:p14="http://schemas.microsoft.com/office/powerpoint/2010/main" val="1796875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A6C5A7C-AA20-4848-A80A-EF38FD963BFB}"/>
              </a:ext>
            </a:extLst>
          </p:cNvPr>
          <p:cNvSpPr txBox="1"/>
          <p:nvPr/>
        </p:nvSpPr>
        <p:spPr>
          <a:xfrm>
            <a:off x="0" y="0"/>
            <a:ext cx="496348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Création de décors»</a:t>
            </a:r>
          </a:p>
        </p:txBody>
      </p:sp>
      <p:pic>
        <p:nvPicPr>
          <p:cNvPr id="4" name="Image 3">
            <a:extLst>
              <a:ext uri="{FF2B5EF4-FFF2-40B4-BE49-F238E27FC236}">
                <a16:creationId xmlns:a16="http://schemas.microsoft.com/office/drawing/2014/main" id="{1AE3EB90-E0FC-4C57-6863-464B3A9A2A51}"/>
              </a:ext>
            </a:extLst>
          </p:cNvPr>
          <p:cNvPicPr>
            <a:picLocks noChangeAspect="1"/>
          </p:cNvPicPr>
          <p:nvPr/>
        </p:nvPicPr>
        <p:blipFill>
          <a:blip r:embed="rId2" cstate="print">
            <a:extLst>
              <a:ext uri="{28A0092B-C50C-407E-A947-70E740481C1C}">
                <a14:useLocalDpi xmlns:a14="http://schemas.microsoft.com/office/drawing/2010/main" val="0"/>
              </a:ext>
            </a:extLst>
          </a:blip>
          <a:srcRect l="10100" t="17801" r="10138"/>
          <a:stretch/>
        </p:blipFill>
        <p:spPr>
          <a:xfrm>
            <a:off x="0" y="611560"/>
            <a:ext cx="3327294" cy="2571750"/>
          </a:xfrm>
          <a:prstGeom prst="rect">
            <a:avLst/>
          </a:prstGeom>
        </p:spPr>
      </p:pic>
      <p:pic>
        <p:nvPicPr>
          <p:cNvPr id="7" name="Image 6">
            <a:extLst>
              <a:ext uri="{FF2B5EF4-FFF2-40B4-BE49-F238E27FC236}">
                <a16:creationId xmlns:a16="http://schemas.microsoft.com/office/drawing/2014/main" id="{34B837D4-5F96-A5EE-516B-5B526882A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6172" y="611560"/>
            <a:ext cx="3429000" cy="2571750"/>
          </a:xfrm>
          <a:prstGeom prst="rect">
            <a:avLst/>
          </a:prstGeom>
        </p:spPr>
      </p:pic>
      <p:sp>
        <p:nvSpPr>
          <p:cNvPr id="8" name="ZoneTexte 7">
            <a:extLst>
              <a:ext uri="{FF2B5EF4-FFF2-40B4-BE49-F238E27FC236}">
                <a16:creationId xmlns:a16="http://schemas.microsoft.com/office/drawing/2014/main" id="{7472E355-B4A0-CED0-16F4-59B67CD4E82E}"/>
              </a:ext>
            </a:extLst>
          </p:cNvPr>
          <p:cNvSpPr txBox="1"/>
          <p:nvPr/>
        </p:nvSpPr>
        <p:spPr>
          <a:xfrm>
            <a:off x="0" y="3333205"/>
            <a:ext cx="4581128"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Animations enfants»</a:t>
            </a:r>
          </a:p>
        </p:txBody>
      </p:sp>
      <p:pic>
        <p:nvPicPr>
          <p:cNvPr id="10" name="Image 9">
            <a:extLst>
              <a:ext uri="{FF2B5EF4-FFF2-40B4-BE49-F238E27FC236}">
                <a16:creationId xmlns:a16="http://schemas.microsoft.com/office/drawing/2014/main" id="{9138B8BE-F943-5BB9-2F67-5772A2DCD29F}"/>
              </a:ext>
            </a:extLst>
          </p:cNvPr>
          <p:cNvPicPr>
            <a:picLocks noChangeAspect="1"/>
          </p:cNvPicPr>
          <p:nvPr/>
        </p:nvPicPr>
        <p:blipFill>
          <a:blip r:embed="rId4" cstate="print">
            <a:extLst>
              <a:ext uri="{28A0092B-C50C-407E-A947-70E740481C1C}">
                <a14:useLocalDpi xmlns:a14="http://schemas.microsoft.com/office/drawing/2010/main" val="0"/>
              </a:ext>
            </a:extLst>
          </a:blip>
          <a:srcRect t="23001" r="4851"/>
          <a:stretch/>
        </p:blipFill>
        <p:spPr>
          <a:xfrm>
            <a:off x="2674669" y="6589814"/>
            <a:ext cx="4208359" cy="2554187"/>
          </a:xfrm>
          <a:prstGeom prst="rect">
            <a:avLst/>
          </a:prstGeom>
        </p:spPr>
      </p:pic>
      <p:pic>
        <p:nvPicPr>
          <p:cNvPr id="12" name="Image 11">
            <a:extLst>
              <a:ext uri="{FF2B5EF4-FFF2-40B4-BE49-F238E27FC236}">
                <a16:creationId xmlns:a16="http://schemas.microsoft.com/office/drawing/2014/main" id="{07447F86-15F3-B15A-E065-18BA65002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962028"/>
            <a:ext cx="3405583" cy="2554187"/>
          </a:xfrm>
          <a:prstGeom prst="rect">
            <a:avLst/>
          </a:prstGeom>
        </p:spPr>
      </p:pic>
      <p:pic>
        <p:nvPicPr>
          <p:cNvPr id="14" name="Image 13">
            <a:extLst>
              <a:ext uri="{FF2B5EF4-FFF2-40B4-BE49-F238E27FC236}">
                <a16:creationId xmlns:a16="http://schemas.microsoft.com/office/drawing/2014/main" id="{A7A8C822-C133-9B77-11EF-DF717F50CEB9}"/>
              </a:ext>
            </a:extLst>
          </p:cNvPr>
          <p:cNvPicPr>
            <a:picLocks noChangeAspect="1"/>
          </p:cNvPicPr>
          <p:nvPr/>
        </p:nvPicPr>
        <p:blipFill>
          <a:blip r:embed="rId6" cstate="print">
            <a:extLst>
              <a:ext uri="{28A0092B-C50C-407E-A947-70E740481C1C}">
                <a14:useLocalDpi xmlns:a14="http://schemas.microsoft.com/office/drawing/2010/main" val="0"/>
              </a:ext>
            </a:extLst>
          </a:blip>
          <a:srcRect l="8000" t="23001" r="4851"/>
          <a:stretch/>
        </p:blipFill>
        <p:spPr>
          <a:xfrm>
            <a:off x="3478316" y="3962028"/>
            <a:ext cx="3368664" cy="2232247"/>
          </a:xfrm>
          <a:prstGeom prst="rect">
            <a:avLst/>
          </a:prstGeom>
        </p:spPr>
      </p:pic>
      <p:pic>
        <p:nvPicPr>
          <p:cNvPr id="16" name="Image 15">
            <a:extLst>
              <a:ext uri="{FF2B5EF4-FFF2-40B4-BE49-F238E27FC236}">
                <a16:creationId xmlns:a16="http://schemas.microsoft.com/office/drawing/2014/main" id="{84FB7CEC-37EA-838E-8A49-B70E35D48E28}"/>
              </a:ext>
            </a:extLst>
          </p:cNvPr>
          <p:cNvPicPr>
            <a:picLocks noChangeAspect="1"/>
          </p:cNvPicPr>
          <p:nvPr/>
        </p:nvPicPr>
        <p:blipFill>
          <a:blip r:embed="rId7" cstate="print">
            <a:extLst>
              <a:ext uri="{28A0092B-C50C-407E-A947-70E740481C1C}">
                <a14:useLocalDpi xmlns:a14="http://schemas.microsoft.com/office/drawing/2010/main" val="0"/>
              </a:ext>
            </a:extLst>
          </a:blip>
          <a:srcRect l="12988" r="11414"/>
          <a:stretch/>
        </p:blipFill>
        <p:spPr>
          <a:xfrm rot="5400000">
            <a:off x="-9956" y="6641147"/>
            <a:ext cx="2512805" cy="2492897"/>
          </a:xfrm>
          <a:prstGeom prst="rect">
            <a:avLst/>
          </a:prstGeom>
        </p:spPr>
      </p:pic>
    </p:spTree>
    <p:extLst>
      <p:ext uri="{BB962C8B-B14F-4D97-AF65-F5344CB8AC3E}">
        <p14:creationId xmlns:p14="http://schemas.microsoft.com/office/powerpoint/2010/main" val="1675752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D957FD-A9D4-5EE7-C26A-BCAF2E8CC0EC}"/>
              </a:ext>
            </a:extLst>
          </p:cNvPr>
          <p:cNvSpPr txBox="1"/>
          <p:nvPr/>
        </p:nvSpPr>
        <p:spPr>
          <a:xfrm>
            <a:off x="0" y="-12700"/>
            <a:ext cx="342900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Cuisine»</a:t>
            </a:r>
          </a:p>
        </p:txBody>
      </p:sp>
      <p:pic>
        <p:nvPicPr>
          <p:cNvPr id="4" name="Image 3">
            <a:extLst>
              <a:ext uri="{FF2B5EF4-FFF2-40B4-BE49-F238E27FC236}">
                <a16:creationId xmlns:a16="http://schemas.microsoft.com/office/drawing/2014/main" id="{4DDBC38C-6D0A-B718-EFD0-989524388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562"/>
            <a:ext cx="2708920" cy="2031690"/>
          </a:xfrm>
          <a:prstGeom prst="rect">
            <a:avLst/>
          </a:prstGeom>
        </p:spPr>
      </p:pic>
      <p:pic>
        <p:nvPicPr>
          <p:cNvPr id="6" name="Image 5">
            <a:extLst>
              <a:ext uri="{FF2B5EF4-FFF2-40B4-BE49-F238E27FC236}">
                <a16:creationId xmlns:a16="http://schemas.microsoft.com/office/drawing/2014/main" id="{1B7048A7-1C42-3D3B-FB63-0F6B4D03B0DF}"/>
              </a:ext>
            </a:extLst>
          </p:cNvPr>
          <p:cNvPicPr>
            <a:picLocks noChangeAspect="1"/>
          </p:cNvPicPr>
          <p:nvPr/>
        </p:nvPicPr>
        <p:blipFill>
          <a:blip r:embed="rId3" cstate="print">
            <a:extLst>
              <a:ext uri="{28A0092B-C50C-407E-A947-70E740481C1C}">
                <a14:useLocalDpi xmlns:a14="http://schemas.microsoft.com/office/drawing/2010/main" val="0"/>
              </a:ext>
            </a:extLst>
          </a:blip>
          <a:srcRect l="15135" t="20974" r="-319" b="-1917"/>
          <a:stretch>
            <a:fillRect/>
          </a:stretch>
        </p:blipFill>
        <p:spPr>
          <a:xfrm rot="5400000">
            <a:off x="4555308" y="373159"/>
            <a:ext cx="2685847" cy="1914128"/>
          </a:xfrm>
          <a:prstGeom prst="rect">
            <a:avLst/>
          </a:prstGeom>
        </p:spPr>
      </p:pic>
      <p:pic>
        <p:nvPicPr>
          <p:cNvPr id="8" name="Image 7">
            <a:extLst>
              <a:ext uri="{FF2B5EF4-FFF2-40B4-BE49-F238E27FC236}">
                <a16:creationId xmlns:a16="http://schemas.microsoft.com/office/drawing/2014/main" id="{35CD2559-6D5E-4E4A-2335-9490A26C5DBE}"/>
              </a:ext>
            </a:extLst>
          </p:cNvPr>
          <p:cNvPicPr>
            <a:picLocks noChangeAspect="1"/>
          </p:cNvPicPr>
          <p:nvPr/>
        </p:nvPicPr>
        <p:blipFill>
          <a:blip r:embed="rId4" cstate="print">
            <a:extLst>
              <a:ext uri="{28A0092B-C50C-407E-A947-70E740481C1C}">
                <a14:useLocalDpi xmlns:a14="http://schemas.microsoft.com/office/drawing/2010/main" val="0"/>
              </a:ext>
            </a:extLst>
          </a:blip>
          <a:srcRect l="27631" r="20561"/>
          <a:stretch>
            <a:fillRect/>
          </a:stretch>
        </p:blipFill>
        <p:spPr>
          <a:xfrm>
            <a:off x="3211492" y="629562"/>
            <a:ext cx="1403438" cy="2031690"/>
          </a:xfrm>
          <a:prstGeom prst="rect">
            <a:avLst/>
          </a:prstGeom>
        </p:spPr>
      </p:pic>
      <p:pic>
        <p:nvPicPr>
          <p:cNvPr id="10" name="Image 9">
            <a:extLst>
              <a:ext uri="{FF2B5EF4-FFF2-40B4-BE49-F238E27FC236}">
                <a16:creationId xmlns:a16="http://schemas.microsoft.com/office/drawing/2014/main" id="{22BF7701-6F79-B340-7CB9-8F4E3B751449}"/>
              </a:ext>
            </a:extLst>
          </p:cNvPr>
          <p:cNvPicPr>
            <a:picLocks noChangeAspect="1"/>
          </p:cNvPicPr>
          <p:nvPr/>
        </p:nvPicPr>
        <p:blipFill>
          <a:blip r:embed="rId5" cstate="print">
            <a:extLst>
              <a:ext uri="{28A0092B-C50C-407E-A947-70E740481C1C}">
                <a14:useLocalDpi xmlns:a14="http://schemas.microsoft.com/office/drawing/2010/main" val="0"/>
              </a:ext>
            </a:extLst>
          </a:blip>
          <a:srcRect l="2063" t="13619" r="4053" b="4670"/>
          <a:stretch>
            <a:fillRect/>
          </a:stretch>
        </p:blipFill>
        <p:spPr>
          <a:xfrm>
            <a:off x="-5308" y="2869272"/>
            <a:ext cx="3918519" cy="2557824"/>
          </a:xfrm>
          <a:prstGeom prst="rect">
            <a:avLst/>
          </a:prstGeom>
        </p:spPr>
      </p:pic>
      <p:pic>
        <p:nvPicPr>
          <p:cNvPr id="12" name="Image 11">
            <a:extLst>
              <a:ext uri="{FF2B5EF4-FFF2-40B4-BE49-F238E27FC236}">
                <a16:creationId xmlns:a16="http://schemas.microsoft.com/office/drawing/2014/main" id="{DF8A3901-9E1B-012C-93BC-5D92795F4A72}"/>
              </a:ext>
            </a:extLst>
          </p:cNvPr>
          <p:cNvPicPr>
            <a:picLocks noChangeAspect="1"/>
          </p:cNvPicPr>
          <p:nvPr/>
        </p:nvPicPr>
        <p:blipFill>
          <a:blip r:embed="rId6" cstate="print">
            <a:extLst>
              <a:ext uri="{28A0092B-C50C-407E-A947-70E740481C1C}">
                <a14:useLocalDpi xmlns:a14="http://schemas.microsoft.com/office/drawing/2010/main" val="0"/>
              </a:ext>
            </a:extLst>
          </a:blip>
          <a:srcRect l="20600" t="6601" r="24801" b="26200"/>
          <a:stretch>
            <a:fillRect/>
          </a:stretch>
        </p:blipFill>
        <p:spPr>
          <a:xfrm rot="10800000">
            <a:off x="4077071" y="2869271"/>
            <a:ext cx="2766391" cy="2553591"/>
          </a:xfrm>
          <a:prstGeom prst="rect">
            <a:avLst/>
          </a:prstGeom>
        </p:spPr>
      </p:pic>
      <p:sp>
        <p:nvSpPr>
          <p:cNvPr id="13" name="ZoneTexte 12">
            <a:extLst>
              <a:ext uri="{FF2B5EF4-FFF2-40B4-BE49-F238E27FC236}">
                <a16:creationId xmlns:a16="http://schemas.microsoft.com/office/drawing/2014/main" id="{59BE4493-881B-A3EE-3524-D318C1C2A87C}"/>
              </a:ext>
            </a:extLst>
          </p:cNvPr>
          <p:cNvSpPr txBox="1"/>
          <p:nvPr/>
        </p:nvSpPr>
        <p:spPr>
          <a:xfrm>
            <a:off x="-5308" y="5724128"/>
            <a:ext cx="342900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L’équipe « </a:t>
            </a:r>
            <a:r>
              <a:rPr lang="fr-FR" sz="2400" b="1" dirty="0" err="1">
                <a:solidFill>
                  <a:schemeClr val="tx1"/>
                </a:solidFill>
                <a:latin typeface="Bahnschrift" pitchFamily="34" charset="0"/>
              </a:rPr>
              <a:t>Elsassputz</a:t>
            </a:r>
            <a:r>
              <a:rPr lang="fr-FR" sz="2400" b="1" dirty="0">
                <a:solidFill>
                  <a:schemeClr val="tx1"/>
                </a:solidFill>
                <a:latin typeface="Bahnschrift" pitchFamily="34" charset="0"/>
              </a:rPr>
              <a:t>»</a:t>
            </a:r>
          </a:p>
        </p:txBody>
      </p:sp>
      <p:pic>
        <p:nvPicPr>
          <p:cNvPr id="15" name="Image 14">
            <a:extLst>
              <a:ext uri="{FF2B5EF4-FFF2-40B4-BE49-F238E27FC236}">
                <a16:creationId xmlns:a16="http://schemas.microsoft.com/office/drawing/2014/main" id="{E1B5B98B-FC73-8ADC-74BA-21C638A6CD34}"/>
              </a:ext>
            </a:extLst>
          </p:cNvPr>
          <p:cNvPicPr>
            <a:picLocks noChangeAspect="1"/>
          </p:cNvPicPr>
          <p:nvPr/>
        </p:nvPicPr>
        <p:blipFill>
          <a:blip r:embed="rId7" cstate="print">
            <a:extLst>
              <a:ext uri="{28A0092B-C50C-407E-A947-70E740481C1C}">
                <a14:useLocalDpi xmlns:a14="http://schemas.microsoft.com/office/drawing/2010/main" val="0"/>
              </a:ext>
            </a:extLst>
          </a:blip>
          <a:srcRect l="25588" t="12201" r="24801"/>
          <a:stretch>
            <a:fillRect/>
          </a:stretch>
        </p:blipFill>
        <p:spPr>
          <a:xfrm rot="5400000">
            <a:off x="435497" y="6047331"/>
            <a:ext cx="2661174" cy="3532168"/>
          </a:xfrm>
          <a:prstGeom prst="rect">
            <a:avLst/>
          </a:prstGeom>
        </p:spPr>
      </p:pic>
      <p:pic>
        <p:nvPicPr>
          <p:cNvPr id="17" name="Image 16">
            <a:extLst>
              <a:ext uri="{FF2B5EF4-FFF2-40B4-BE49-F238E27FC236}">
                <a16:creationId xmlns:a16="http://schemas.microsoft.com/office/drawing/2014/main" id="{5C2C40B0-99A5-99DB-5763-75C4A67D97DB}"/>
              </a:ext>
            </a:extLst>
          </p:cNvPr>
          <p:cNvPicPr>
            <a:picLocks noChangeAspect="1"/>
          </p:cNvPicPr>
          <p:nvPr/>
        </p:nvPicPr>
        <p:blipFill>
          <a:blip r:embed="rId8" cstate="print">
            <a:extLst>
              <a:ext uri="{28A0092B-C50C-407E-A947-70E740481C1C}">
                <a14:useLocalDpi xmlns:a14="http://schemas.microsoft.com/office/drawing/2010/main" val="0"/>
              </a:ext>
            </a:extLst>
          </a:blip>
          <a:srcRect l="9839" t="10100" r="12988" b="9051"/>
          <a:stretch>
            <a:fillRect/>
          </a:stretch>
        </p:blipFill>
        <p:spPr>
          <a:xfrm rot="5400000">
            <a:off x="3790005" y="6090543"/>
            <a:ext cx="3419872" cy="2687042"/>
          </a:xfrm>
          <a:prstGeom prst="rect">
            <a:avLst/>
          </a:prstGeom>
        </p:spPr>
      </p:pic>
    </p:spTree>
    <p:extLst>
      <p:ext uri="{BB962C8B-B14F-4D97-AF65-F5344CB8AC3E}">
        <p14:creationId xmlns:p14="http://schemas.microsoft.com/office/powerpoint/2010/main" val="355435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036FF96-85ED-A279-7BE9-C14425BA6D95}"/>
              </a:ext>
            </a:extLst>
          </p:cNvPr>
          <p:cNvSpPr txBox="1"/>
          <p:nvPr/>
        </p:nvSpPr>
        <p:spPr>
          <a:xfrm>
            <a:off x="0" y="4259795"/>
            <a:ext cx="3645024"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400" b="1" dirty="0">
                <a:solidFill>
                  <a:schemeClr val="tx1"/>
                </a:solidFill>
                <a:latin typeface="Bahnschrift" pitchFamily="34" charset="0"/>
              </a:rPr>
              <a:t>L’équipe « Organisation »</a:t>
            </a:r>
          </a:p>
        </p:txBody>
      </p:sp>
      <p:sp>
        <p:nvSpPr>
          <p:cNvPr id="13" name="ZoneTexte 12">
            <a:extLst>
              <a:ext uri="{FF2B5EF4-FFF2-40B4-BE49-F238E27FC236}">
                <a16:creationId xmlns:a16="http://schemas.microsoft.com/office/drawing/2014/main" id="{74710C80-37B1-D930-3D79-9DFC9DE8DA98}"/>
              </a:ext>
            </a:extLst>
          </p:cNvPr>
          <p:cNvSpPr txBox="1"/>
          <p:nvPr/>
        </p:nvSpPr>
        <p:spPr>
          <a:xfrm>
            <a:off x="-1789" y="4802343"/>
            <a:ext cx="6858000" cy="954107"/>
          </a:xfrm>
          <a:prstGeom prst="rect">
            <a:avLst/>
          </a:prstGeom>
          <a:noFill/>
        </p:spPr>
        <p:txBody>
          <a:bodyPr wrap="square" rtlCol="0">
            <a:spAutoFit/>
          </a:bodyPr>
          <a:lstStyle/>
          <a:p>
            <a:pPr algn="just"/>
            <a:r>
              <a:rPr lang="fr-FR" sz="1400" dirty="0">
                <a:latin typeface="Bahnschrift" pitchFamily="34" charset="0"/>
              </a:rPr>
              <a:t>Les membres de cette équipe avaient en charge la cohésion et le bon déroulement de la journée citoyenne : gestions technique et administrative, suivi des équipes, ravitaillement en eau et collation ainsi que la photographie.</a:t>
            </a:r>
          </a:p>
          <a:p>
            <a:pPr algn="just"/>
            <a:endParaRPr lang="fr-FR" sz="1400" dirty="0">
              <a:latin typeface="Bahnschrift" pitchFamily="34" charset="0"/>
            </a:endParaRPr>
          </a:p>
        </p:txBody>
      </p:sp>
      <p:pic>
        <p:nvPicPr>
          <p:cNvPr id="5" name="Image 4">
            <a:extLst>
              <a:ext uri="{FF2B5EF4-FFF2-40B4-BE49-F238E27FC236}">
                <a16:creationId xmlns:a16="http://schemas.microsoft.com/office/drawing/2014/main" id="{D29FD34A-6152-1114-E5E2-0365CDC27F64}"/>
              </a:ext>
            </a:extLst>
          </p:cNvPr>
          <p:cNvPicPr>
            <a:picLocks noChangeAspect="1"/>
          </p:cNvPicPr>
          <p:nvPr/>
        </p:nvPicPr>
        <p:blipFill>
          <a:blip r:embed="rId2" cstate="print">
            <a:extLst>
              <a:ext uri="{28A0092B-C50C-407E-A947-70E740481C1C}">
                <a14:useLocalDpi xmlns:a14="http://schemas.microsoft.com/office/drawing/2010/main" val="0"/>
              </a:ext>
            </a:extLst>
          </a:blip>
          <a:srcRect l="12988" t="13493" r="18500" b="11020"/>
          <a:stretch>
            <a:fillRect/>
          </a:stretch>
        </p:blipFill>
        <p:spPr>
          <a:xfrm rot="5400000">
            <a:off x="3780325" y="6066327"/>
            <a:ext cx="3370305" cy="2785041"/>
          </a:xfrm>
          <a:prstGeom prst="rect">
            <a:avLst/>
          </a:prstGeom>
        </p:spPr>
      </p:pic>
      <p:pic>
        <p:nvPicPr>
          <p:cNvPr id="8" name="Image 7">
            <a:extLst>
              <a:ext uri="{FF2B5EF4-FFF2-40B4-BE49-F238E27FC236}">
                <a16:creationId xmlns:a16="http://schemas.microsoft.com/office/drawing/2014/main" id="{08DA540E-1B7D-3020-6699-A4E2F19968F9}"/>
              </a:ext>
            </a:extLst>
          </p:cNvPr>
          <p:cNvPicPr>
            <a:picLocks noChangeAspect="1"/>
          </p:cNvPicPr>
          <p:nvPr/>
        </p:nvPicPr>
        <p:blipFill>
          <a:blip r:embed="rId3" cstate="print">
            <a:extLst>
              <a:ext uri="{28A0092B-C50C-407E-A947-70E740481C1C}">
                <a14:useLocalDpi xmlns:a14="http://schemas.microsoft.com/office/drawing/2010/main" val="0"/>
              </a:ext>
            </a:extLst>
          </a:blip>
          <a:srcRect l="24395" t="21650" r="12987" b="31100"/>
          <a:stretch>
            <a:fillRect/>
          </a:stretch>
        </p:blipFill>
        <p:spPr>
          <a:xfrm rot="5400000">
            <a:off x="-731493" y="6505185"/>
            <a:ext cx="3370307" cy="1907328"/>
          </a:xfrm>
          <a:prstGeom prst="rect">
            <a:avLst/>
          </a:prstGeom>
        </p:spPr>
      </p:pic>
      <p:pic>
        <p:nvPicPr>
          <p:cNvPr id="11" name="Image 10">
            <a:extLst>
              <a:ext uri="{FF2B5EF4-FFF2-40B4-BE49-F238E27FC236}">
                <a16:creationId xmlns:a16="http://schemas.microsoft.com/office/drawing/2014/main" id="{45E507CD-FDE3-679F-49D8-99555505F9A4}"/>
              </a:ext>
            </a:extLst>
          </p:cNvPr>
          <p:cNvPicPr>
            <a:picLocks noChangeAspect="1"/>
          </p:cNvPicPr>
          <p:nvPr/>
        </p:nvPicPr>
        <p:blipFill>
          <a:blip r:embed="rId4" cstate="print">
            <a:extLst>
              <a:ext uri="{28A0092B-C50C-407E-A947-70E740481C1C}">
                <a14:useLocalDpi xmlns:a14="http://schemas.microsoft.com/office/drawing/2010/main" val="0"/>
              </a:ext>
            </a:extLst>
          </a:blip>
          <a:srcRect l="16138" t="23811" b="15566"/>
          <a:stretch>
            <a:fillRect/>
          </a:stretch>
        </p:blipFill>
        <p:spPr>
          <a:xfrm rot="5400000">
            <a:off x="1288600" y="6550492"/>
            <a:ext cx="3393371" cy="1839782"/>
          </a:xfrm>
          <a:prstGeom prst="rect">
            <a:avLst/>
          </a:prstGeom>
        </p:spPr>
      </p:pic>
      <p:sp>
        <p:nvSpPr>
          <p:cNvPr id="3" name="ZoneTexte 2">
            <a:extLst>
              <a:ext uri="{FF2B5EF4-FFF2-40B4-BE49-F238E27FC236}">
                <a16:creationId xmlns:a16="http://schemas.microsoft.com/office/drawing/2014/main" id="{BCF802E4-AE42-197E-E804-E3C55211896D}"/>
              </a:ext>
            </a:extLst>
          </p:cNvPr>
          <p:cNvSpPr txBox="1"/>
          <p:nvPr/>
        </p:nvSpPr>
        <p:spPr>
          <a:xfrm>
            <a:off x="0" y="0"/>
            <a:ext cx="306896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400" b="1" dirty="0">
                <a:solidFill>
                  <a:schemeClr val="tx1"/>
                </a:solidFill>
                <a:latin typeface="Bahnschrift" pitchFamily="34" charset="0"/>
              </a:rPr>
              <a:t>L’équipe « Sécurité»</a:t>
            </a:r>
          </a:p>
        </p:txBody>
      </p:sp>
      <p:pic>
        <p:nvPicPr>
          <p:cNvPr id="6" name="Image 5">
            <a:extLst>
              <a:ext uri="{FF2B5EF4-FFF2-40B4-BE49-F238E27FC236}">
                <a16:creationId xmlns:a16="http://schemas.microsoft.com/office/drawing/2014/main" id="{99C8153B-1B88-2BCA-1282-362B18605571}"/>
              </a:ext>
            </a:extLst>
          </p:cNvPr>
          <p:cNvPicPr>
            <a:picLocks noChangeAspect="1"/>
          </p:cNvPicPr>
          <p:nvPr/>
        </p:nvPicPr>
        <p:blipFill>
          <a:blip r:embed="rId5" cstate="print">
            <a:extLst>
              <a:ext uri="{28A0092B-C50C-407E-A947-70E740481C1C}">
                <a14:useLocalDpi xmlns:a14="http://schemas.microsoft.com/office/drawing/2010/main" val="0"/>
              </a:ext>
            </a:extLst>
          </a:blip>
          <a:srcRect l="15453" t="11057" r="3538" b="15285"/>
          <a:stretch>
            <a:fillRect/>
          </a:stretch>
        </p:blipFill>
        <p:spPr>
          <a:xfrm rot="5400000">
            <a:off x="-514163" y="1177397"/>
            <a:ext cx="3233186" cy="2204866"/>
          </a:xfrm>
          <a:prstGeom prst="rect">
            <a:avLst/>
          </a:prstGeom>
        </p:spPr>
      </p:pic>
      <p:pic>
        <p:nvPicPr>
          <p:cNvPr id="9" name="Image 8">
            <a:extLst>
              <a:ext uri="{FF2B5EF4-FFF2-40B4-BE49-F238E27FC236}">
                <a16:creationId xmlns:a16="http://schemas.microsoft.com/office/drawing/2014/main" id="{6C8BCBDC-B7FF-3DDD-FAE7-C4777958FFC4}"/>
              </a:ext>
            </a:extLst>
          </p:cNvPr>
          <p:cNvPicPr>
            <a:picLocks noChangeAspect="1"/>
          </p:cNvPicPr>
          <p:nvPr/>
        </p:nvPicPr>
        <p:blipFill>
          <a:blip r:embed="rId6" cstate="print">
            <a:extLst>
              <a:ext uri="{28A0092B-C50C-407E-A947-70E740481C1C}">
                <a14:useLocalDpi xmlns:a14="http://schemas.microsoft.com/office/drawing/2010/main" val="0"/>
              </a:ext>
            </a:extLst>
          </a:blip>
          <a:srcRect l="6688" t="22701" b="3509"/>
          <a:stretch>
            <a:fillRect/>
          </a:stretch>
        </p:blipFill>
        <p:spPr>
          <a:xfrm rot="5400000">
            <a:off x="1810664" y="1326995"/>
            <a:ext cx="3262426" cy="1934909"/>
          </a:xfrm>
          <a:prstGeom prst="rect">
            <a:avLst/>
          </a:prstGeom>
        </p:spPr>
      </p:pic>
      <p:pic>
        <p:nvPicPr>
          <p:cNvPr id="12" name="Image 11">
            <a:extLst>
              <a:ext uri="{FF2B5EF4-FFF2-40B4-BE49-F238E27FC236}">
                <a16:creationId xmlns:a16="http://schemas.microsoft.com/office/drawing/2014/main" id="{87CB40C2-419A-F076-E094-86C8E0D8C619}"/>
              </a:ext>
            </a:extLst>
          </p:cNvPr>
          <p:cNvPicPr>
            <a:picLocks noChangeAspect="1"/>
          </p:cNvPicPr>
          <p:nvPr/>
        </p:nvPicPr>
        <p:blipFill>
          <a:blip r:embed="rId7" cstate="print">
            <a:extLst>
              <a:ext uri="{28A0092B-C50C-407E-A947-70E740481C1C}">
                <a14:useLocalDpi xmlns:a14="http://schemas.microsoft.com/office/drawing/2010/main" val="0"/>
              </a:ext>
            </a:extLst>
          </a:blip>
          <a:srcRect t="12566" b="9409"/>
          <a:stretch>
            <a:fillRect/>
          </a:stretch>
        </p:blipFill>
        <p:spPr>
          <a:xfrm rot="5400000">
            <a:off x="4272212" y="1339873"/>
            <a:ext cx="3262424" cy="1909151"/>
          </a:xfrm>
          <a:prstGeom prst="rect">
            <a:avLst/>
          </a:prstGeom>
        </p:spPr>
      </p:pic>
    </p:spTree>
    <p:extLst>
      <p:ext uri="{BB962C8B-B14F-4D97-AF65-F5344CB8AC3E}">
        <p14:creationId xmlns:p14="http://schemas.microsoft.com/office/powerpoint/2010/main" val="3064678440"/>
      </p:ext>
    </p:extLst>
  </p:cSld>
  <p:clrMapOvr>
    <a:masterClrMapping/>
  </p:clrMapOvr>
</p:sld>
</file>

<file path=ppt/theme/theme1.xml><?xml version="1.0" encoding="utf-8"?>
<a:theme xmlns:a="http://schemas.openxmlformats.org/drawingml/2006/main" name="arriere-plan BM-Tlb 2021">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arriere-plan BM-Tlb 2021</Template>
  <TotalTime>4443</TotalTime>
  <Words>502</Words>
  <Application>Microsoft Office PowerPoint</Application>
  <PresentationFormat>Affichage à l'écran (4:3)</PresentationFormat>
  <Paragraphs>42</Paragraphs>
  <Slides>12</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Arial</vt:lpstr>
      <vt:lpstr>Bahnschrift</vt:lpstr>
      <vt:lpstr>Bahnschrift Light SemiCondensed</vt:lpstr>
      <vt:lpstr>Bradley Hand ITC</vt:lpstr>
      <vt:lpstr>Calibri</vt:lpstr>
      <vt:lpstr>Wingdings</vt:lpstr>
      <vt:lpstr>arriere-plan BM-Tlb 2021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PC Germarobba</dc:creator>
  <cp:lastModifiedBy>Stéphanie Wanner</cp:lastModifiedBy>
  <cp:revision>235</cp:revision>
  <dcterms:created xsi:type="dcterms:W3CDTF">2020-10-20T07:47:34Z</dcterms:created>
  <dcterms:modified xsi:type="dcterms:W3CDTF">2025-06-12T06:00:26Z</dcterms:modified>
</cp:coreProperties>
</file>