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sans titre" id="{33D0708B-C142-4084-9B11-ADE421704EFB}">
          <p14:sldIdLst>
            <p14:sldId id="258"/>
            <p14:sldId id="256"/>
            <p14:sldId id="257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6AEC7D-BFE4-5342-BACB-BFC9EE5D89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A9EB06E-3CC1-2235-94DE-620E2A4A26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E4E247-90C9-3A39-A0B0-C26BF1F63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9C0A-EA15-4E3E-9696-3C47E451E271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FCEEA1-D486-8A85-0D0B-C16CD8A20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C6EDF4-D53F-917E-95BC-3BD035147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1C83-9FD6-4968-8A80-68850B1A7E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6065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A10F88-2E85-71EE-3183-53E21A700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793A345-229B-C513-6EEC-E4518A644D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0826B2-CB7F-CF34-032E-5C946EF69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9C0A-EA15-4E3E-9696-3C47E451E271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9E30220-DB70-14A7-B6D9-84F3946FA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B5FAD0-F77F-026F-A3A2-F9A1C6DA6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1C83-9FD6-4968-8A80-68850B1A7E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2020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0D07BB6-01F9-76D7-36CC-DF992347FC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35AB7FA-9211-C9F8-CD6A-4C3BA4A05D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B796AC-26B1-9F92-DB14-7A77CA6B4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9C0A-EA15-4E3E-9696-3C47E451E271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E4A28F-456C-9C4F-5609-3C9C2535E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E26597-6A64-A62A-BD6C-F6974CE69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1C83-9FD6-4968-8A80-68850B1A7E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7008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F037F5-426A-D441-3D9F-3F16549CC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42D49C-A0C8-3948-5BA1-4A14CD863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26432A-488C-468E-035A-1024E5058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9C0A-EA15-4E3E-9696-3C47E451E271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C14D2C-4361-BF1C-1DE9-5EAF43CB2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F584FE-B80D-F22D-AD23-B993076C4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1C83-9FD6-4968-8A80-68850B1A7E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2314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1D280C-19F2-4810-4F47-50DF04386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4B57E1-6BC4-3292-50D4-CFCCD3E9CD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BE1B3C-B91F-C4A4-2E54-F93126586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9C0A-EA15-4E3E-9696-3C47E451E271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1F629D-29A2-21F4-A446-60EE048BE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DFF6BA-E2A6-65D0-4A22-D36271F94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1C83-9FD6-4968-8A80-68850B1A7E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1816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D816E1-0418-854D-A6C8-F137CD3CC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73FD30-1A6B-F64D-1E45-FE7BC8B5DB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A18465E-629B-2C8C-03CF-72FB0F2B30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BC56FEC-44E7-B5EB-0A5F-BB1F4D923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9C0A-EA15-4E3E-9696-3C47E451E271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D7D452F-DC0F-5F61-DE97-812469CF6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771189B-DAD9-4E5E-79D6-E03F5B69A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1C83-9FD6-4968-8A80-68850B1A7E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1352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AE5A8B-2DB7-42F5-3DFF-0B3B646A2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F11559-5A42-5D99-1F28-C3C4ED0B4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FA79E7C-B88C-F0AD-9363-F2327F3469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69D1B89-5052-22E1-3EBF-232E35FA28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DC9BC21-3D0C-AFFA-B1FE-0E7ACC8771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C7264E4-2069-798C-8613-F3AEE5472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9C0A-EA15-4E3E-9696-3C47E451E271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422D8BC-7697-44E2-24E9-EB22DFF01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6ABF995-BBF5-FCDE-F099-30890976E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1C83-9FD6-4968-8A80-68850B1A7E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2701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5D639E-7792-7F46-DEA6-996D098C4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A0AFC71-7407-DD1E-F4CC-914B1753E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9C0A-EA15-4E3E-9696-3C47E451E271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15C19D3-6B35-113D-D312-EE8F6D37E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192479F-6447-DF44-5C75-3BD71CCCD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1C83-9FD6-4968-8A80-68850B1A7E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9200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88DA179-9126-E691-8643-ACA138363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9C0A-EA15-4E3E-9696-3C47E451E271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A8A57E5-98C1-4640-2AD1-BD144224C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7ADCD6F-E4CC-0D34-1D3B-BD9AF1AC8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1C83-9FD6-4968-8A80-68850B1A7E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0351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613BB4-5578-EEAF-CF90-762E72A13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FF929A-ABAC-9A30-459A-DBFDEAB45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0200D02-EC60-2281-56C8-6DB5A631F4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3958F56-BB52-74D7-1E46-9E2A00BFF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9C0A-EA15-4E3E-9696-3C47E451E271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5E8C4BE-4BA3-EE59-2BC5-BD42B145B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7AAF738-42FE-371D-FA5E-DAF66FB78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1C83-9FD6-4968-8A80-68850B1A7E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170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E84AFB-7704-10AC-2F9B-751B902D4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FE68F9C-24CA-F379-4E9A-579F60676A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0F00500-8D46-2F68-6393-1CE8FF9F18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7C1B10E-CA6E-5982-BD6C-6660BE9FF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9C0A-EA15-4E3E-9696-3C47E451E271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97D10DD-1F7C-57CF-D922-0C66B2454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F48B7B0-D742-85A1-B486-C5D42A016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1C83-9FD6-4968-8A80-68850B1A7E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6529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00A6F2D-D521-E31B-CACD-DCD19F116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E52BDD-0824-33B1-39D6-086962A618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647F06-DA4F-15F2-2536-E74026FFE7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929C0A-EA15-4E3E-9696-3C47E451E271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88A798-681E-E945-82C2-5301F09006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A7AE62-81D3-0485-A8E1-2301D9EADC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E51C83-9FD6-4968-8A80-68850B1A7E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527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231764-310A-ABE2-232D-8F432DEBC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Finances :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024386C-1A06-180B-58BC-E8AB02BF3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André PATRU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Bernard LOPEZ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Danièle TOUYA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Laurie GOURDOU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Marion HAGET HOURMAGNOU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Patrick WARRYN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Stéphane LUCAS</a:t>
            </a:r>
          </a:p>
        </p:txBody>
      </p:sp>
    </p:spTree>
    <p:extLst>
      <p:ext uri="{BB962C8B-B14F-4D97-AF65-F5344CB8AC3E}">
        <p14:creationId xmlns:p14="http://schemas.microsoft.com/office/powerpoint/2010/main" val="2342345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A8E6B262-DFA8-5E82-5CEA-EC0725852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Education et Jeunesse : 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A223AB7B-399D-1335-814E-F4715B9D5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Alexia LOPES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Audrey LASSERRE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Amandine MEZZALIRA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Christine LAVIALLE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Laurie GOURDOU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Sabrina PERETTI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Rose NARD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Sophie AUCLERC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Sylvie COSSON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305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66B2F2-58EE-F786-29A8-3CCF42113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Environnement :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292BDB-65DC-AFED-2F84-388D07F58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160" y="1825625"/>
            <a:ext cx="10073640" cy="466725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Albert BONNECAZE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Audrey LASSERRE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Bernard AMOROS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Corinne BROSSARD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Danièle TOUYA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Gilles DIAS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Jean TOULOUSE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Joël AIMARD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Philippe LAFARGOUETTE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Laurie GOURDOU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Patrick WARRYN</a:t>
            </a:r>
          </a:p>
        </p:txBody>
      </p:sp>
    </p:spTree>
    <p:extLst>
      <p:ext uri="{BB962C8B-B14F-4D97-AF65-F5344CB8AC3E}">
        <p14:creationId xmlns:p14="http://schemas.microsoft.com/office/powerpoint/2010/main" val="3165272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D1446F-6D17-E003-A60A-F06FA04E5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Aménagement :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6B59FD-310E-5D85-1C3A-BCA10BC58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Albert BONNECAZE				Melissa FLOWER			 </a:t>
            </a:r>
          </a:p>
          <a:p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Alexandre DUPONT				Nicolas LASSERRE</a:t>
            </a:r>
          </a:p>
          <a:p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André PATRU					Patrick WARRYN</a:t>
            </a:r>
          </a:p>
          <a:p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Bernard LACADEE				Rose NARD</a:t>
            </a:r>
          </a:p>
          <a:p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Christian PAU					Sylvie cosson</a:t>
            </a:r>
          </a:p>
          <a:p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Corinne BROSSARD				Christian DELAS</a:t>
            </a:r>
          </a:p>
          <a:p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Danièle TOUYA</a:t>
            </a:r>
          </a:p>
          <a:p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Jean Claude CABANNE</a:t>
            </a:r>
          </a:p>
          <a:p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Jean TOULOUSE</a:t>
            </a:r>
          </a:p>
          <a:p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Stéphane LUCAS</a:t>
            </a:r>
          </a:p>
        </p:txBody>
      </p:sp>
    </p:spTree>
    <p:extLst>
      <p:ext uri="{BB962C8B-B14F-4D97-AF65-F5344CB8AC3E}">
        <p14:creationId xmlns:p14="http://schemas.microsoft.com/office/powerpoint/2010/main" val="257093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345182-05CF-72C2-60DF-205C5D264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Vie Locale 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BB84DB-875C-392C-9B12-849E24A88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André PATRU					Nicolas LASSERRE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Bastien LARRIBAU				Patrick WARRYN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Bernard LOPEZ					Sabrina PERETTI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Christine LAVIALLE 				Pierre CHAPOCHNIKOFF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Corinne BROSSARD				Sylvie COSSON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Jocelyne LABORDE				Thérèse MARTY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Jonathan RIVIERE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Céline VENANCIO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Laurie GOURDOU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Marion HAGET HOURMAGNOU</a:t>
            </a:r>
          </a:p>
        </p:txBody>
      </p:sp>
    </p:spTree>
    <p:extLst>
      <p:ext uri="{BB962C8B-B14F-4D97-AF65-F5344CB8AC3E}">
        <p14:creationId xmlns:p14="http://schemas.microsoft.com/office/powerpoint/2010/main" val="7971811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227</Words>
  <Application>Microsoft Office PowerPoint</Application>
  <PresentationFormat>Grand écran</PresentationFormat>
  <Paragraphs>53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Wingdings</vt:lpstr>
      <vt:lpstr>Thème Office</vt:lpstr>
      <vt:lpstr>Finances : </vt:lpstr>
      <vt:lpstr>Education et Jeunesse : </vt:lpstr>
      <vt:lpstr>Environnement : </vt:lpstr>
      <vt:lpstr>Aménagement : </vt:lpstr>
      <vt:lpstr>Vie Locale 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hervé Darette</dc:creator>
  <cp:lastModifiedBy>hervé Darette</cp:lastModifiedBy>
  <cp:revision>2</cp:revision>
  <dcterms:created xsi:type="dcterms:W3CDTF">2026-05-04T16:23:29Z</dcterms:created>
  <dcterms:modified xsi:type="dcterms:W3CDTF">2026-05-04T16:48:14Z</dcterms:modified>
</cp:coreProperties>
</file>