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9456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44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7" d="100"/>
          <a:sy n="77" d="100"/>
        </p:scale>
        <p:origin x="3150" y="96"/>
      </p:cViewPr>
      <p:guideLst>
        <p:guide orient="horz" pos="44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18EDA-A23F-48BB-B87F-6D58C4BABA06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57942-6DE7-4A4B-A895-4FB17DA84C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0859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18EDA-A23F-48BB-B87F-6D58C4BABA06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57942-6DE7-4A4B-A895-4FB17DA84C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8321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18EDA-A23F-48BB-B87F-6D58C4BABA06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57942-6DE7-4A4B-A895-4FB17DA84C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4909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18EDA-A23F-48BB-B87F-6D58C4BABA06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57942-6DE7-4A4B-A895-4FB17DA84C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7641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18EDA-A23F-48BB-B87F-6D58C4BABA06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57942-6DE7-4A4B-A895-4FB17DA84C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7032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18EDA-A23F-48BB-B87F-6D58C4BABA06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57942-6DE7-4A4B-A895-4FB17DA84C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2424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18EDA-A23F-48BB-B87F-6D58C4BABA06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57942-6DE7-4A4B-A895-4FB17DA84C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8845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18EDA-A23F-48BB-B87F-6D58C4BABA06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57942-6DE7-4A4B-A895-4FB17DA84C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4415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18EDA-A23F-48BB-B87F-6D58C4BABA06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57942-6DE7-4A4B-A895-4FB17DA84C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2118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18EDA-A23F-48BB-B87F-6D58C4BABA06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57942-6DE7-4A4B-A895-4FB17DA84C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7379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18EDA-A23F-48BB-B87F-6D58C4BABA06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57942-6DE7-4A4B-A895-4FB17DA84C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5046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18EDA-A23F-48BB-B87F-6D58C4BABA06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57942-6DE7-4A4B-A895-4FB17DA84C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127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D:\SESSION C 1\UNC\MISC\LOGOS\LOGOS LE PIN\LOGO LE PIN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46" r="38543" b="71693"/>
          <a:stretch/>
        </p:blipFill>
        <p:spPr bwMode="auto">
          <a:xfrm>
            <a:off x="5157192" y="272480"/>
            <a:ext cx="1512168" cy="8285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26" name="Picture 2" descr="D:\SESSION C 1\UNC\MISC\LOGOS\LOGO UNC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32" y="186617"/>
            <a:ext cx="798526" cy="1021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430934" y="1528554"/>
            <a:ext cx="59931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000" b="1" dirty="0" smtClean="0"/>
              <a:t>A LA DECOUVERTE DU JAPON A TRAVERS SES POUPEES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88640" y="2360126"/>
            <a:ext cx="3954929" cy="36009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L’UNC du Pin a le plaisir d’accueillir une exposition</a:t>
            </a:r>
          </a:p>
          <a:p>
            <a:r>
              <a:rPr lang="fr-FR" sz="1200" dirty="0" smtClean="0"/>
              <a:t>inédite consacrée aux poupées japonaises traditionnelles,</a:t>
            </a:r>
          </a:p>
          <a:p>
            <a:r>
              <a:rPr lang="fr-FR" sz="1200" dirty="0" smtClean="0"/>
              <a:t>symboles d’imagination, d’élégance et de savoir-faire.</a:t>
            </a:r>
          </a:p>
          <a:p>
            <a:endParaRPr lang="fr-FR" sz="1200" dirty="0"/>
          </a:p>
          <a:p>
            <a:r>
              <a:rPr lang="fr-FR" sz="1200" dirty="0" smtClean="0"/>
              <a:t>A travers cette sélection unique de pièces révélatrices</a:t>
            </a:r>
          </a:p>
          <a:p>
            <a:r>
              <a:rPr lang="fr-FR" sz="1200" dirty="0"/>
              <a:t>d</a:t>
            </a:r>
            <a:r>
              <a:rPr lang="fr-FR" sz="1200" dirty="0" smtClean="0"/>
              <a:t>’une collection privée, le public est invité à découvrir</a:t>
            </a:r>
          </a:p>
          <a:p>
            <a:r>
              <a:rPr lang="fr-FR" sz="1200" dirty="0" smtClean="0"/>
              <a:t>l’univers fascinant de plus de 200 poupées, héritières</a:t>
            </a:r>
          </a:p>
          <a:p>
            <a:r>
              <a:rPr lang="fr-FR" sz="1200" dirty="0" smtClean="0"/>
              <a:t>d’un art ancien et témoins de coutumes et fêtes ancestrales.</a:t>
            </a:r>
          </a:p>
          <a:p>
            <a:endParaRPr lang="fr-FR" sz="1200" dirty="0"/>
          </a:p>
          <a:p>
            <a:r>
              <a:rPr lang="fr-FR" sz="1200" dirty="0" smtClean="0"/>
              <a:t>En complément, quelques pièces de porcelaine japonaise</a:t>
            </a:r>
          </a:p>
          <a:p>
            <a:r>
              <a:rPr lang="fr-FR" sz="1200" dirty="0"/>
              <a:t>e</a:t>
            </a:r>
            <a:r>
              <a:rPr lang="fr-FR" sz="1200" dirty="0" smtClean="0"/>
              <a:t>nrichissent le parcours.</a:t>
            </a:r>
            <a:endParaRPr lang="fr-FR" sz="1200" dirty="0"/>
          </a:p>
          <a:p>
            <a:endParaRPr lang="fr-FR" sz="1200" dirty="0" err="1" smtClean="0"/>
          </a:p>
          <a:p>
            <a:r>
              <a:rPr lang="fr-FR" sz="1200" dirty="0" smtClean="0"/>
              <a:t>L’exposition met en lumière la richesse des traditions au</a:t>
            </a:r>
          </a:p>
          <a:p>
            <a:r>
              <a:rPr lang="fr-FR" sz="1200" dirty="0" smtClean="0"/>
              <a:t>cœur d’un patrimoine artistique, offrant une invitation au</a:t>
            </a:r>
          </a:p>
          <a:p>
            <a:r>
              <a:rPr lang="fr-FR" sz="1200" dirty="0" smtClean="0"/>
              <a:t>voyage, à la rencontre du raffinement esthétique nippon. </a:t>
            </a:r>
          </a:p>
          <a:p>
            <a:endParaRPr lang="fr-FR" sz="1200" dirty="0"/>
          </a:p>
          <a:p>
            <a:r>
              <a:rPr lang="fr-FR" sz="1200" dirty="0" smtClean="0"/>
              <a:t>Elle est accompagnée de descriptifs et d’explications</a:t>
            </a:r>
          </a:p>
          <a:p>
            <a:r>
              <a:rPr lang="fr-FR" sz="1200" dirty="0" smtClean="0"/>
              <a:t>(photos, dessins, cartes, livres) relatifs à chaque type</a:t>
            </a:r>
          </a:p>
          <a:p>
            <a:r>
              <a:rPr lang="fr-FR" sz="1200" dirty="0" smtClean="0"/>
              <a:t>d’objet et, plus généralement, à la vie au Japon.</a:t>
            </a:r>
          </a:p>
        </p:txBody>
      </p:sp>
      <p:pic>
        <p:nvPicPr>
          <p:cNvPr id="1028" name="Picture 4" descr="D:\SESSION C 1\EXPO NINGYÔS\DOSSIER A PRESENTER\FAMILLES NINGYOS\KOKESHIS\KOKESHI -SIGNATURE\P1270066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496" y="6464960"/>
            <a:ext cx="2268408" cy="3024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/>
          <p:cNvSpPr txBox="1"/>
          <p:nvPr/>
        </p:nvSpPr>
        <p:spPr>
          <a:xfrm>
            <a:off x="2805866" y="6537176"/>
            <a:ext cx="386349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b="1" dirty="0" smtClean="0"/>
              <a:t>Du 7 au 22 février 2026,</a:t>
            </a:r>
          </a:p>
          <a:p>
            <a:pPr algn="ctr"/>
            <a:r>
              <a:rPr lang="fr-FR" sz="1600" b="1" dirty="0" smtClean="0"/>
              <a:t>tous les jours (dimanches inclus)</a:t>
            </a:r>
          </a:p>
          <a:p>
            <a:pPr algn="ctr"/>
            <a:r>
              <a:rPr lang="fr-FR" sz="1600" b="1" dirty="0" smtClean="0"/>
              <a:t>de 14h à 18h30,</a:t>
            </a:r>
          </a:p>
          <a:p>
            <a:pPr algn="ctr"/>
            <a:r>
              <a:rPr lang="fr-FR" sz="1600" b="1" dirty="0"/>
              <a:t>S</a:t>
            </a:r>
            <a:r>
              <a:rPr lang="fr-FR" sz="1600" b="1" dirty="0" smtClean="0"/>
              <a:t>alle Jean Monnet 79140 LE PIN</a:t>
            </a:r>
          </a:p>
          <a:p>
            <a:pPr algn="ctr"/>
            <a:r>
              <a:rPr lang="fr-FR" sz="1400" dirty="0" smtClean="0"/>
              <a:t>Entrée adulte 3€, gratuit pour les moins de 12 ans.</a:t>
            </a:r>
          </a:p>
          <a:p>
            <a:pPr algn="ctr"/>
            <a:r>
              <a:rPr lang="fr-FR" sz="1400" dirty="0"/>
              <a:t>G</a:t>
            </a:r>
            <a:r>
              <a:rPr lang="fr-FR" sz="1400" dirty="0" smtClean="0"/>
              <a:t>roupes</a:t>
            </a:r>
            <a:r>
              <a:rPr lang="fr-FR" sz="1400" i="1" baseline="30000" dirty="0" smtClean="0"/>
              <a:t>(*)</a:t>
            </a:r>
            <a:r>
              <a:rPr lang="fr-FR" sz="1400" dirty="0" smtClean="0"/>
              <a:t> : 1€.</a:t>
            </a:r>
            <a:endParaRPr lang="fr-FR" sz="1400" dirty="0"/>
          </a:p>
        </p:txBody>
      </p:sp>
      <p:sp>
        <p:nvSpPr>
          <p:cNvPr id="8" name="ZoneTexte 7"/>
          <p:cNvSpPr txBox="1"/>
          <p:nvPr/>
        </p:nvSpPr>
        <p:spPr>
          <a:xfrm>
            <a:off x="3262589" y="8514491"/>
            <a:ext cx="30467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i="1" baseline="30000" dirty="0" smtClean="0"/>
              <a:t>(*)</a:t>
            </a:r>
            <a:r>
              <a:rPr lang="fr-FR" sz="1200" i="1" dirty="0" smtClean="0"/>
              <a:t> Pour tous renseignements et pour les visites</a:t>
            </a:r>
          </a:p>
          <a:p>
            <a:pPr algn="ctr"/>
            <a:r>
              <a:rPr lang="fr-FR" sz="1200" i="1" dirty="0" smtClean="0"/>
              <a:t>de groupes (scolaires, </a:t>
            </a:r>
            <a:r>
              <a:rPr lang="fr-FR" sz="1200" i="1" dirty="0" err="1" smtClean="0"/>
              <a:t>Ehpad</a:t>
            </a:r>
            <a:r>
              <a:rPr lang="fr-FR" sz="1200" i="1" dirty="0" smtClean="0"/>
              <a:t>…),</a:t>
            </a:r>
          </a:p>
          <a:p>
            <a:pPr algn="ctr"/>
            <a:r>
              <a:rPr lang="fr-FR" sz="1200" i="1" dirty="0"/>
              <a:t>8</a:t>
            </a:r>
            <a:r>
              <a:rPr lang="fr-FR" sz="1200" i="1" dirty="0" smtClean="0"/>
              <a:t> personnes et plus, merci de réserver</a:t>
            </a:r>
          </a:p>
          <a:p>
            <a:pPr algn="ctr"/>
            <a:r>
              <a:rPr lang="fr-FR" sz="1200" b="1" i="1" dirty="0" smtClean="0"/>
              <a:t>06 73 30 12 41</a:t>
            </a:r>
            <a:r>
              <a:rPr lang="fr-FR" sz="1200" i="1" dirty="0" smtClean="0"/>
              <a:t>.</a:t>
            </a:r>
            <a:endParaRPr lang="fr-FR" sz="1200" i="1" dirty="0"/>
          </a:p>
        </p:txBody>
      </p:sp>
      <p:pic>
        <p:nvPicPr>
          <p:cNvPr id="2" name="Picture 2" descr="C:\Users\Christian Stock\Desktop\P119084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951059" y="3026786"/>
            <a:ext cx="3024335" cy="2268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ZoneTexte 9"/>
          <p:cNvSpPr txBox="1"/>
          <p:nvPr/>
        </p:nvSpPr>
        <p:spPr>
          <a:xfrm>
            <a:off x="1685800" y="632520"/>
            <a:ext cx="34590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 smtClean="0"/>
              <a:t>EXPOSITION CULTURELLE EXCEPTIONNELLE</a:t>
            </a:r>
          </a:p>
        </p:txBody>
      </p:sp>
    </p:spTree>
    <p:extLst>
      <p:ext uri="{BB962C8B-B14F-4D97-AF65-F5344CB8AC3E}">
        <p14:creationId xmlns:p14="http://schemas.microsoft.com/office/powerpoint/2010/main" val="309575571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219</Words>
  <Application>Microsoft Office PowerPoint</Application>
  <PresentationFormat>Format A4 (210 x 297 mm)</PresentationFormat>
  <Paragraphs>31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Christian Stock</dc:creator>
  <cp:lastModifiedBy>Utilisateur</cp:lastModifiedBy>
  <cp:revision>19</cp:revision>
  <cp:lastPrinted>2025-10-16T12:40:24Z</cp:lastPrinted>
  <dcterms:created xsi:type="dcterms:W3CDTF">2025-09-28T09:26:09Z</dcterms:created>
  <dcterms:modified xsi:type="dcterms:W3CDTF">2025-12-04T17:38:47Z</dcterms:modified>
</cp:coreProperties>
</file>